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E243834-36B5-43FC-B526-DBFD6C9A68BB}" type="datetimeFigureOut">
              <a:rPr lang="en-US" smtClean="0"/>
              <a:pPr/>
              <a:t>10/27/2014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433B195-5330-492C-BCA0-E232A6CC9E0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www.danburymint.com/images/other/cardinals-ws-champs-logo.jpg&amp;imgrefurl=http://www.danburymint.com/sports/prod/245/2006-Cardinals---World-Series-Championship-Commemorative_3197-0023.aspx&amp;usg=__LDEwmlU4-3bBlnq0rFBhVt-AjLc=&amp;h=295&amp;w=398&amp;sz=22&amp;hl=en&amp;start=14&amp;zoom=1&amp;itbs=1&amp;tbnid=7piaHDR5f1A-rM:&amp;tbnh=92&amp;tbnw=124&amp;prev=/images?q=cardinals+baseball&amp;hl=en&amp;gbv=2&amp;ndsp=20&amp;tbs=isch:1" TargetMode="External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Red Hot Roots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Prefixes meaning backward and forward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RETROGRESS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(verb)-move backward, especially to an earlier or worse state</a:t>
            </a:r>
          </a:p>
          <a:p>
            <a:endParaRPr lang="en-US" sz="3200" dirty="0" smtClean="0"/>
          </a:p>
          <a:p>
            <a:r>
              <a:rPr lang="en-US" sz="3200" dirty="0" smtClean="0"/>
              <a:t>As the team continued to lose games, its standing </a:t>
            </a:r>
            <a:r>
              <a:rPr lang="en-US" sz="3200" u="sng" dirty="0" smtClean="0"/>
              <a:t>retrogressed</a:t>
            </a:r>
            <a:r>
              <a:rPr lang="en-US" sz="3200" dirty="0" smtClean="0"/>
              <a:t> until it was in last place.  </a:t>
            </a:r>
            <a:endParaRPr lang="en-US" sz="3200" dirty="0"/>
          </a:p>
        </p:txBody>
      </p:sp>
      <p:pic>
        <p:nvPicPr>
          <p:cNvPr id="10242" name="Picture 2" descr="http://www.cubssuckclub.com/wp-content/uploads/2008/06/cubs-suck-100-yearc-celebra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4343400"/>
            <a:ext cx="2252662" cy="22526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RETROSPECT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(noun)-looking back on the past</a:t>
            </a:r>
          </a:p>
          <a:p>
            <a:endParaRPr lang="en-US" sz="3200" dirty="0" smtClean="0"/>
          </a:p>
          <a:p>
            <a:r>
              <a:rPr lang="en-US" sz="3200" dirty="0" smtClean="0"/>
              <a:t>In </a:t>
            </a:r>
            <a:r>
              <a:rPr lang="en-US" sz="3200" u="sng" dirty="0" smtClean="0"/>
              <a:t>retrospect</a:t>
            </a:r>
            <a:r>
              <a:rPr lang="en-US" sz="3200" dirty="0" smtClean="0"/>
              <a:t>, I think I did the right thing.  </a:t>
            </a:r>
            <a:endParaRPr lang="en-US" sz="3200" dirty="0"/>
          </a:p>
        </p:txBody>
      </p:sp>
      <p:pic>
        <p:nvPicPr>
          <p:cNvPr id="9217" name="Picture 1" descr="C:\Users\davisdeborah\AppData\Local\Microsoft\Windows\Temporary Internet Files\Content.IE5\ERWUQL4J\MC9004346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31173"/>
            <a:ext cx="4191000" cy="3626827"/>
          </a:xfrm>
          <a:prstGeom prst="rect">
            <a:avLst/>
          </a:prstGeom>
          <a:noFill/>
        </p:spPr>
      </p:pic>
      <p:sp>
        <p:nvSpPr>
          <p:cNvPr id="9219" name="AutoShape 3" descr="data:image/jpg;base64,/9j/4AAQSkZJRgABAQAAAQABAAD/2wCEAAkGBhQSEBUUExMWFBMVGB0aGRYYFiQZHBwaHSgpHB0fGyIjHyYfGx0vIR4eJS8hJycpLiwtHR8xOjcqNSYsLCkBCQoKDgwOGg8PGiwkHyQvNDQ2NS0sNTQqLDMsLCopLywpMiw1LikvNS0wLSwsLjQsKSkpKjAsLC8sKiwsLCwsNf/AABEIAFwAfAMBIgACEQEDEQH/xAAcAAACAgMBAQAAAAAAAAAAAAAABQYHAgMEAQj/xABCEAACAQIEBAQEAgUICwAAAAABAgMEEQAFEiEGEzFBByJRYRQycYEjkUJSdKHBFzM1YnKxsrMVFiQ0U1RzgpKTwv/EABkBAAIDAQAAAAAAAAAAAAAAAAACAQMEBf/EAC8RAAEDAgQDBgYDAAAAAAAAAAEAAhEDIRIxUWEEQaETcZGx4fAFFCKBwfEyUtH/2gAMAwEAAhEDEQA/ALxwYMGBCMGDBgQsXcAXJsPfGV8V74n0+uoo1kHMgcTDlFiqmYJeItYg2vcXuLb7jEY4b4pnhs1O08kcYu9LKwlBjFtXJk0qVdQQQhG49emGgWupDXEFwFgrpwY5MqzNKiFJojqjkUMp9j6+h7Eeox14VQjFc8ReJDsXSkMUcasUNVKSwLj5uSigmQi483y9L7EEy7i+F3oKlY20OYns3ptv+64xSWbVKMlMEjEaiBDa97at7elurE2uS5v0uZJwiVdw9LtqgYrP8O86lkeohllacRrDIkjqFfTMmvS4Xa4+/XribYpnhPin4WbnneGQRR1QPVCoEccynuh6MOoJ73XFyq1xfEuvdVvYabix2YXuDBgwqVGDBgwIRgwYMCEY8JxDOMPFCnoiY0/HqB1RTZVP9du30Fz9OuKxrOKqzMplheo0pId0jukaJ1Zn7uAtybnt2w4YealoLsk24p4nNRK1Re6fiRUq9hHuksx9WbdV9AG7qLpcgqGSVirsg5cmog2sFRmDel1axB7G2Oqjydq12MRjiijARBI9iFUWVQFDEt3YgWuxPfDCHKWERiSjkbvLK78rVp3soIuFBsbb3IudVlOM9SrTBlxAA1K67Gsp0TSzcc9v0uDKfE+qpaSOGGGFEjWwZgzFidyfmG5JJtbvjN/FPM7j8SIaj05Q/f1x1ZLwTHVKJ1eQJcgIdIII6+YKdX10r9MOU4Fpbi93K7/Oz2+ujRb74rf8RoNfgkE7AkrL8vSaDOK0aff0SBPFjMQdLiCQMLWaMgH1GzDCTJ3FRppmBSVLiJtyoS5bRJ3CrckSb2F9WwBWeVOX0cEYkaOPQbWYqJOvTtKRexte17HCuo42gZCqROy7gjaMbe13HuPKO2HHElw/gfL8z0Uso/XioTPKeo06qNQK8DgyRtoa6sjAqHQjzLuPQ/Y6T1AxMMqzLMI6cCGsiaKFSIAYwxmRbkCQmxRrWWy7g9bfMVsWc1Lq7CmiWAgubmwkVfnFiwDmwNyqfkcclCrRVCpFdoKrZTsG0N5WIb9CRASC3TYk+U7s1zxa3n/iur0jXGJ1nCenI/jVXTw/mwqqWGcCwlRWt6EjcfY3GGGKW4Q8VfhFSmmVZadBpSWIWcKOhZejfuP1OLeyvNYqiISwyLJG3Rl/uPcH2O4xc5sLlZWK68GDBhUIxWPiX4hMjmjpX0vb8WUHdL/oJ/Xt1Pa/re054qzn4Sjmn7xoSo9WOyj/AMiMfPKxahd/O7EszHcljuSfviZDRJWrheHNd8DIe4WDjSAqfM3fr9ScPaXJpFpRyIZJGnB1yJGWsgJHLuAbEldTe2gdL3j0VIpZtrAGwtt0642mkt0Zx98ISBaV1+ze8Yg0QMu4eGZvnorSfi5Y4X0iNmhVA0ayX0kkIRdVZdmbpe9hjTUcVPyxpX8VzEqKtgNcqhwLm5ICkXPluSO2+K84fkC6hIzcuZCrWF9O4ZWHrZlUkdxcd8SN43eONXXWkQ8skNRGga1gpcspIYKAoLaTYKLC2+Bvw3hWOs2TvfzWYMIYHO57+v5m6614tlEQIjgLapCQwZl5aAdAXIBLEgEAbj3xxZpXyPGVCecoiOWkkaxm86ois5VSVUBtj+mNu+dBl4USK1PeKWy8xaqJmQBg9kOyO1wCVtcj0vcrs0kiimaN0nLhyCRUqQSvRrmHcn17X+2NrWBohoAQGtDpA9yIm/28ExrK5AJAkET6nEKk6xqjp1HmNpFH/DNxbob3wuaKIKZEp11cvmShpJOWoLaF0AOHuQUJ1M3zbWF8YwVlOhJEMxurLZplsNYKki0QNwCbe9r+mNL1tPqCmKfcWv8AELuF6XBhtt2AsLAfXDA6K3sS2JBiddba936TpkiLyoy3IhhgSGMm7yMVd0UklgusOrG5IBIG5GFlYxSFeWDEkwcSxqzaNasVIsWNjo0Ei5vf02x5HV06sCsUym4IcTjUhG4KERgXv+sD7W64wqs1QxPDCZlMjXl5jB7jYrpIAAJIJZtIboLkXuYpESpFAseCWzyvGnee9JnXQdQ+U/MPT3w1yLiOXL5ubCw0n+ciJsrj+DejDp+YKw0SnrqP1Y4wo4F07qLgkE27jEhwAmU9Sg557ItABuL5HnFvd19I5FnUdXTpPEbo4+4PdT6EHY478U94Q5wYquSmJ/DmUyKPSRfmt9V/wjFw4bcLg1GGm4sdmFBvF6tT/RssXMQSExty9Y1FdYuQt7kfbtiqeH4YhVw/EjmwM4RwSVsG2DXUg7MQfpfFt5DlME8+YvPDHKRVFbyIHsqxpYC4NgLn88LMppcjr5OXDAhk0ltIjeLYWB3Gkdxh8vshlQNa5pGe8Zea0Dwuo/8AddX+1B+cW1Nc0/Mtp62+Ty3t8298cEmSUjUstRS5b8VaqaJEWST+bUW1bMdiRf8A7hjXmPCcS0FbVLJOJ4JZo0fntfQj6VU73IthLwTwx8Rl9VOKmeIwaiEjeymya9x69r4s5TKok5KX1nBdDE9QTTxqI4oGUSzSIis7OramBJA2G9ja3bc4013AlIZZIlpl5y0TSctHdgJb2QqSQW3uBtvbcYjfB/AFRmVM8zVbxqzaLNqfWF7nzjYEkDr0OOPhbhKsq5p4VqmhelsjBnf1K2Wx2F0/uxMZ3yRiKY8G8GPpq2rKKSWSOENDE5ZC5Gq4Fj32HfGziHhmBDlr/CPTvUS6ZaUSFiVDAbFmBBIPqvzC9sR6nyaufMTRCeQTBmUsZX06V82q976bbjbuMOH8MK16zktUo0qRLKHLubAsVABK6gQVJxJF7lGIlSbO+CKZYJniowAi9WkmjdPUgNqSW3sbe+MuLuCaWCCZoaLW6IStmnuL9Wvum3zWv2thW3hRmTgq1epB6gyysPuCN8LE4Lr3peca5rGXklDLIfNzfhzc3sVvv06YQAf2UlxUyHA9AJSpp4uWkIkkPxE3MW97HR0KeU+bV2O2F2ScEUbyU4aHUHoFmbzvvISvm2a/c7D16Y0/ySSo4eTNSkmm2qzBtPoCZQbe3TGcXhc6VccRzCoIaF2DKSrAIyDSPMfL5729sRbVElbv9UKX4xYzl8hh5LMXRprarqLFXZWNh+re+sbbYR8d8Lx08ELwwLDzJSvMV5dRGljZopRdel73PT3x0R8GTR5xHTTVNS9PIrtHIJmViALkXvsQQLgdRY99pBlfBlLI9b8QJqhKebSivLJJZRGjmyhrsxLHsT0AwG3NOx5DgdDqoBwROIczp5JJLInMLEi1hoYduvXH0DHKGAZSCCLgg3BHt64r/JKjIpJWjjhgV0FzzodNrEDrIOu/Trh14dFfhJFQgxpU1Cx2N1CCRtIXtpt0whFk9SoKjy4c956lecJD8TMv2x/8uPFWcCcDVj1O/wATRDln8YIynqPLc6evX7Ys9KStpaip+HgimjqJecGefl6GKqjKw0MTutwR6432zVv+Ri/9sp/+Bhg6JjmqYSrIp0pMrqjUaqlIZ5w+oBmks9iSGNiSd9zjPIM6grcvrPhKbkeV00BVXU5Tb5du4GMT4f1TwSwSV45czu8ipTKCS51NuWJAv6Yh2e8LVWU6Vgr+VTzyEamJjIYKT57K3ZbXHe2wwfTBMourBjo4qKno4DVxU/I0swZlHNFiHG7CwLMTffcD0x15ZkQizCoqE+SpjiJt+umoE/dSp/PFK1vDVTVWmNVHVHWkOrmsxBY7A6lFlu19vXBW5BVpFMwrFkFMAJESeQle1rEAdul+2KPmKJMYxPr7zU4XaK4YTTBxmijzTxxRD6swUD+1cqp/sY2x/wBMyfsUf+Y+KHr5oYpHh5criJ2W5qLXKkjVbl2W5F7dr9T1xIeGeDZK+J5oYWCqdIL1ZBcjey/gnbcbmwv97aiyBJKXEpHlXFuT0NTLJEtQsrFlclSw+a5sC3qMOcoqxJk8cgBCvWK4v1s1WGF/zxXFfktIqJIkUzI91bVOAySr/ORvaPqNiD3BBxqHDkjq5in5VMkaSMJZW0rrJ28q2PmUm+kdu+K3vptu4xGvgrjQqBgqRYqfeJ/AFTXVUcsCxlViCHU+k31MfQ7WIxNJ/wCkIP2af/HDinosqzJSNOYERmLncwVUmjR+V/fp0xjl0mYSVcS0+YrNO6soIlLaUFmbVrTYGw6Ak2xWytTqfS1wPvmqyCLkK2eG8+jrHlDKvPpJ5Et3AuyKw9itwfcH2wgp566KrzGWnWGWnSa7wtqEjMsSE8sqp3IsADff064Mj8M56d2qFritXIWMjckNGwbzMCtwSdVjquPoMd9DkWZU7zOk9JLz3EjB4nj8wUJ5dLNbZRsb9MWWEwouimakzdStTRSRyqtyJoWRgOnkksL9elwfbHZ4epppGj2tDPNEpsASqOVUtYAFrAXPfHv+kszT5qOnl/6dUV/c8f8AHHVwjlkkFORLpEskssrqpuFMjF9IPe17X+uIOSkZp5gwYMImRiNcZUEztSvDFzjDKzsmtU2KMgN226sMSXBhXNDmlpyNvFAtdVbPw/Xs6NyKhikqyaJK2Mpsb2sFB6dPTbrjizvIqiGmrpPg2j56l5XepRwoF2OlVF+52+m+LfxrqKdXRkdQyMCGUi4IOxB9rYobwlFsQ3qeRnXUJi52q+Y+I4UE07c1eZ8TKpisdQUEkNf5bX2t12xcng3RaMuD83XzXLaQQQltret7AEg9L9Ot2n8nsH6MtUo7KKl7AdgLkm33xsj4GjXZamsUe1U4x0HPDhCpDSCtGacE0KwSrpSnEtrvqsA4vpbdrark+5BI74g2VZXLKs8EcPxEbQwqzJMsZ2aQqVLCxBte/wBPXFgvwOhFjVVpHoapz/HDTKcmjp1KxgkndnZizsQLAsx3NhsPQYzVKbXiHX9CCPJaBUIZg3noQoLT5LWoF0UhVEg5AAqk5o7hwdOjt9b72wy4fySqNTBJNGY1p1kGqSZZZJDJYWOkAADrc+g274m+DGdnCUWPD2tuNzvvulL3EQSjBgwY1JUYMGDAh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811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1" name="AutoShape 5" descr="data:image/jpg;base64,/9j/4AAQSkZJRgABAQAAAQABAAD/2wCEAAkGBhQSEBUUExMWFBMVGB0aGRYYFiQZHBwaHSgpHB0fGyIjHyYfGx0vIR4eJS8hJycpLiwtHR8xOjcqNSYsLCkBCQoKDgwOGg8PGiwkHyQvNDQ2NS0sNTQqLDMsLCopLywpMiw1LikvNS0wLSwsLjQsKSkpKjAsLC8sKiwsLCwsNf/AABEIAFwAfAMBIgACEQEDEQH/xAAcAAACAgMBAQAAAAAAAAAAAAAABQYHAgMEAQj/xABCEAACAQIEBAQEAgUICwAAAAABAgMEEQAFEiEGEzFBByJRYRQycYEjkUJSdKHBFzM1YnKxsrMVFiQ0U1RzgpKTwv/EABkBAAIDAQAAAAAAAAAAAAAAAAACAQMEBf/EAC8RAAEDAgQDBgYDAAAAAAAAAAEAAhEDIRIxUWEEQaETcZGx4fAFFCKBwfEyUtH/2gAMAwEAAhEDEQA/ALxwYMGBCMGDBgQsXcAXJsPfGV8V74n0+uoo1kHMgcTDlFiqmYJeItYg2vcXuLb7jEY4b4pnhs1O08kcYu9LKwlBjFtXJk0qVdQQQhG49emGgWupDXEFwFgrpwY5MqzNKiFJojqjkUMp9j6+h7Eeox14VQjFc8ReJDsXSkMUcasUNVKSwLj5uSigmQi483y9L7EEy7i+F3oKlY20OYns3ptv+64xSWbVKMlMEjEaiBDa97at7elurE2uS5v0uZJwiVdw9LtqgYrP8O86lkeohllacRrDIkjqFfTMmvS4Xa4+/XribYpnhPin4WbnneGQRR1QPVCoEccynuh6MOoJ73XFyq1xfEuvdVvYabix2YXuDBgwqVGDBgwIRgwYMCEY8JxDOMPFCnoiY0/HqB1RTZVP9du30Fz9OuKxrOKqzMplheo0pId0jukaJ1Zn7uAtybnt2w4YealoLsk24p4nNRK1Re6fiRUq9hHuksx9WbdV9AG7qLpcgqGSVirsg5cmog2sFRmDel1axB7G2Oqjydq12MRjiijARBI9iFUWVQFDEt3YgWuxPfDCHKWERiSjkbvLK78rVp3soIuFBsbb3IudVlOM9SrTBlxAA1K67Gsp0TSzcc9v0uDKfE+qpaSOGGGFEjWwZgzFidyfmG5JJtbvjN/FPM7j8SIaj05Q/f1x1ZLwTHVKJ1eQJcgIdIII6+YKdX10r9MOU4Fpbi93K7/Oz2+ujRb74rf8RoNfgkE7AkrL8vSaDOK0aff0SBPFjMQdLiCQMLWaMgH1GzDCTJ3FRppmBSVLiJtyoS5bRJ3CrckSb2F9WwBWeVOX0cEYkaOPQbWYqJOvTtKRexte17HCuo42gZCqROy7gjaMbe13HuPKO2HHElw/gfL8z0Uso/XioTPKeo06qNQK8DgyRtoa6sjAqHQjzLuPQ/Y6T1AxMMqzLMI6cCGsiaKFSIAYwxmRbkCQmxRrWWy7g9bfMVsWc1Lq7CmiWAgubmwkVfnFiwDmwNyqfkcclCrRVCpFdoKrZTsG0N5WIb9CRASC3TYk+U7s1zxa3n/iur0jXGJ1nCenI/jVXTw/mwqqWGcCwlRWt6EjcfY3GGGKW4Q8VfhFSmmVZadBpSWIWcKOhZejfuP1OLeyvNYqiISwyLJG3Rl/uPcH2O4xc5sLlZWK68GDBhUIxWPiX4hMjmjpX0vb8WUHdL/oJ/Xt1Pa/re054qzn4Sjmn7xoSo9WOyj/AMiMfPKxahd/O7EszHcljuSfviZDRJWrheHNd8DIe4WDjSAqfM3fr9ScPaXJpFpRyIZJGnB1yJGWsgJHLuAbEldTe2gdL3j0VIpZtrAGwtt0642mkt0Zx98ISBaV1+ze8Yg0QMu4eGZvnorSfi5Y4X0iNmhVA0ayX0kkIRdVZdmbpe9hjTUcVPyxpX8VzEqKtgNcqhwLm5ICkXPluSO2+K84fkC6hIzcuZCrWF9O4ZWHrZlUkdxcd8SN43eONXXWkQ8skNRGga1gpcspIYKAoLaTYKLC2+Bvw3hWOs2TvfzWYMIYHO57+v5m6614tlEQIjgLapCQwZl5aAdAXIBLEgEAbj3xxZpXyPGVCecoiOWkkaxm86ois5VSVUBtj+mNu+dBl4USK1PeKWy8xaqJmQBg9kOyO1wCVtcj0vcrs0kiimaN0nLhyCRUqQSvRrmHcn17X+2NrWBohoAQGtDpA9yIm/28ExrK5AJAkET6nEKk6xqjp1HmNpFH/DNxbob3wuaKIKZEp11cvmShpJOWoLaF0AOHuQUJ1M3zbWF8YwVlOhJEMxurLZplsNYKki0QNwCbe9r+mNL1tPqCmKfcWv8AELuF6XBhtt2AsLAfXDA6K3sS2JBiddba936TpkiLyoy3IhhgSGMm7yMVd0UklgusOrG5IBIG5GFlYxSFeWDEkwcSxqzaNasVIsWNjo0Ei5vf02x5HV06sCsUym4IcTjUhG4KERgXv+sD7W64wqs1QxPDCZlMjXl5jB7jYrpIAAJIJZtIboLkXuYpESpFAseCWzyvGnee9JnXQdQ+U/MPT3w1yLiOXL5ubCw0n+ciJsrj+DejDp+YKw0SnrqP1Y4wo4F07qLgkE27jEhwAmU9Sg557ItABuL5HnFvd19I5FnUdXTpPEbo4+4PdT6EHY478U94Q5wYquSmJ/DmUyKPSRfmt9V/wjFw4bcLg1GGm4sdmFBvF6tT/RssXMQSExty9Y1FdYuQt7kfbtiqeH4YhVw/EjmwM4RwSVsG2DXUg7MQfpfFt5DlME8+YvPDHKRVFbyIHsqxpYC4NgLn88LMppcjr5OXDAhk0ltIjeLYWB3Gkdxh8vshlQNa5pGe8Zea0Dwuo/8AddX+1B+cW1Nc0/Mtp62+Ty3t8298cEmSUjUstRS5b8VaqaJEWST+bUW1bMdiRf8A7hjXmPCcS0FbVLJOJ4JZo0fntfQj6VU73IthLwTwx8Rl9VOKmeIwaiEjeymya9x69r4s5TKok5KX1nBdDE9QTTxqI4oGUSzSIis7OramBJA2G9ja3bc4013AlIZZIlpl5y0TSctHdgJb2QqSQW3uBtvbcYjfB/AFRmVM8zVbxqzaLNqfWF7nzjYEkDr0OOPhbhKsq5p4VqmhelsjBnf1K2Wx2F0/uxMZ3yRiKY8G8GPpq2rKKSWSOENDE5ZC5Gq4Fj32HfGziHhmBDlr/CPTvUS6ZaUSFiVDAbFmBBIPqvzC9sR6nyaufMTRCeQTBmUsZX06V82q976bbjbuMOH8MK16zktUo0qRLKHLubAsVABK6gQVJxJF7lGIlSbO+CKZYJniowAi9WkmjdPUgNqSW3sbe+MuLuCaWCCZoaLW6IStmnuL9Wvum3zWv2thW3hRmTgq1epB6gyysPuCN8LE4Lr3peca5rGXklDLIfNzfhzc3sVvv06YQAf2UlxUyHA9AJSpp4uWkIkkPxE3MW97HR0KeU+bV2O2F2ScEUbyU4aHUHoFmbzvvISvm2a/c7D16Y0/ySSo4eTNSkmm2qzBtPoCZQbe3TGcXhc6VccRzCoIaF2DKSrAIyDSPMfL5729sRbVElbv9UKX4xYzl8hh5LMXRprarqLFXZWNh+re+sbbYR8d8Lx08ELwwLDzJSvMV5dRGljZopRdel73PT3x0R8GTR5xHTTVNS9PIrtHIJmViALkXvsQQLgdRY99pBlfBlLI9b8QJqhKebSivLJJZRGjmyhrsxLHsT0AwG3NOx5DgdDqoBwROIczp5JJLInMLEi1hoYduvXH0DHKGAZSCCLgg3BHt64r/JKjIpJWjjhgV0FzzodNrEDrIOu/Trh14dFfhJFQgxpU1Cx2N1CCRtIXtpt0whFk9SoKjy4c956lecJD8TMv2x/8uPFWcCcDVj1O/wATRDln8YIynqPLc6evX7Ys9KStpaip+HgimjqJecGefl6GKqjKw0MTutwR6432zVv+Ri/9sp/+Bhg6JjmqYSrIp0pMrqjUaqlIZ5w+oBmks9iSGNiSd9zjPIM6grcvrPhKbkeV00BVXU5Tb5du4GMT4f1TwSwSV45czu8ipTKCS51NuWJAv6Yh2e8LVWU6Vgr+VTzyEamJjIYKT57K3ZbXHe2wwfTBMourBjo4qKno4DVxU/I0swZlHNFiHG7CwLMTffcD0x15ZkQizCoqE+SpjiJt+umoE/dSp/PFK1vDVTVWmNVHVHWkOrmsxBY7A6lFlu19vXBW5BVpFMwrFkFMAJESeQle1rEAdul+2KPmKJMYxPr7zU4XaK4YTTBxmijzTxxRD6swUD+1cqp/sY2x/wBMyfsUf+Y+KHr5oYpHh5criJ2W5qLXKkjVbl2W5F7dr9T1xIeGeDZK+J5oYWCqdIL1ZBcjey/gnbcbmwv97aiyBJKXEpHlXFuT0NTLJEtQsrFlclSw+a5sC3qMOcoqxJk8cgBCvWK4v1s1WGF/zxXFfktIqJIkUzI91bVOAySr/ORvaPqNiD3BBxqHDkjq5in5VMkaSMJZW0rrJ28q2PmUm+kdu+K3vptu4xGvgrjQqBgqRYqfeJ/AFTXVUcsCxlViCHU+k31MfQ7WIxNJ/wCkIP2af/HDinosqzJSNOYERmLncwVUmjR+V/fp0xjl0mYSVcS0+YrNO6soIlLaUFmbVrTYGw6Ak2xWytTqfS1wPvmqyCLkK2eG8+jrHlDKvPpJ5Et3AuyKw9itwfcH2wgp566KrzGWnWGWnSa7wtqEjMsSE8sqp3IsADff064Mj8M56d2qFritXIWMjckNGwbzMCtwSdVjquPoMd9DkWZU7zOk9JLz3EjB4nj8wUJ5dLNbZRsb9MWWEwouimakzdStTRSRyqtyJoWRgOnkksL9elwfbHZ4epppGj2tDPNEpsASqOVUtYAFrAXPfHv+kszT5qOnl/6dUV/c8f8AHHVwjlkkFORLpEskssrqpuFMjF9IPe17X+uIOSkZp5gwYMImRiNcZUEztSvDFzjDKzsmtU2KMgN226sMSXBhXNDmlpyNvFAtdVbPw/Xs6NyKhikqyaJK2Mpsb2sFB6dPTbrjizvIqiGmrpPg2j56l5XepRwoF2OlVF+52+m+LfxrqKdXRkdQyMCGUi4IOxB9rYobwlFsQ3qeRnXUJi52q+Y+I4UE07c1eZ8TKpisdQUEkNf5bX2t12xcng3RaMuD83XzXLaQQQltret7AEg9L9Ot2n8nsH6MtUo7KKl7AdgLkm33xsj4GjXZamsUe1U4x0HPDhCpDSCtGacE0KwSrpSnEtrvqsA4vpbdrark+5BI74g2VZXLKs8EcPxEbQwqzJMsZ2aQqVLCxBte/wBPXFgvwOhFjVVpHoapz/HDTKcmjp1KxgkndnZizsQLAsx3NhsPQYzVKbXiHX9CCPJaBUIZg3noQoLT5LWoF0UhVEg5AAqk5o7hwdOjt9b72wy4fySqNTBJNGY1p1kGqSZZZJDJYWOkAADrc+g274m+DGdnCUWPD2tuNzvvulL3EQSjBgwY1JUYMGDAhf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419100"/>
            <a:ext cx="1181100" cy="8763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23" name="Picture 7" descr="http://www.danburymint.com/images/other/cardinals-ws-champs-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5200" y="3886200"/>
            <a:ext cx="2209800" cy="1637917"/>
          </a:xfrm>
          <a:prstGeom prst="rect">
            <a:avLst/>
          </a:prstGeom>
          <a:noFill/>
        </p:spPr>
      </p:pic>
      <p:pic>
        <p:nvPicPr>
          <p:cNvPr id="9225" name="Picture 9" descr="http://cdn.overstock.com/images/products/3/P11516898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4743450"/>
            <a:ext cx="1828800" cy="182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RETROSPECTIVE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adj</a:t>
            </a:r>
            <a:r>
              <a:rPr lang="en-US" sz="3200" dirty="0" smtClean="0"/>
              <a:t>)-looking back on the past or past events</a:t>
            </a:r>
          </a:p>
          <a:p>
            <a:endParaRPr lang="en-US" sz="3200" dirty="0" smtClean="0"/>
          </a:p>
          <a:p>
            <a:r>
              <a:rPr lang="en-US" sz="3200" dirty="0" smtClean="0"/>
              <a:t>The museum’s </a:t>
            </a:r>
            <a:r>
              <a:rPr lang="en-US" sz="3200" u="sng" dirty="0" smtClean="0"/>
              <a:t>retrospective</a:t>
            </a:r>
            <a:r>
              <a:rPr lang="en-US" sz="3200" dirty="0" smtClean="0"/>
              <a:t> exhibit presented the last 50 years of technology.  </a:t>
            </a:r>
            <a:endParaRPr lang="en-US" sz="3200" dirty="0"/>
          </a:p>
        </p:txBody>
      </p:sp>
      <p:pic>
        <p:nvPicPr>
          <p:cNvPr id="8193" name="Picture 1" descr="C:\Users\davisdeborah\AppData\Local\Microsoft\Windows\Temporary Internet Files\Content.IE5\8Y5UDZMV\MC90006030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4800600"/>
            <a:ext cx="1604772" cy="1818742"/>
          </a:xfrm>
          <a:prstGeom prst="rect">
            <a:avLst/>
          </a:prstGeom>
          <a:noFill/>
        </p:spPr>
      </p:pic>
      <p:pic>
        <p:nvPicPr>
          <p:cNvPr id="8194" name="Picture 2" descr="C:\Users\davisdeborah\AppData\Local\Microsoft\Windows\Temporary Internet Files\Content.IE5\ERWUQL4J\MP900182449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4267200"/>
            <a:ext cx="3657600" cy="24444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REVIEW YOUR WORDS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QUIZ OVER PREFIXES FROM LAST WEEK AND THIS WEEK IS ON FRIDAY, OCT. </a:t>
            </a:r>
            <a:r>
              <a:rPr lang="en-US" sz="3200" dirty="0" smtClean="0"/>
              <a:t>31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(Happy Halloween)</a:t>
            </a:r>
            <a:r>
              <a:rPr lang="en-US" sz="3200" dirty="0" smtClean="0"/>
              <a:t>!  </a:t>
            </a:r>
            <a:r>
              <a:rPr lang="en-US" sz="3200" dirty="0" smtClean="0"/>
              <a:t>MAKE SURE YOU STUDY!!!!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 &amp; Retro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Prefixes	  Meaning		Words you know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Pro		forward, before		proceed</a:t>
            </a:r>
          </a:p>
          <a:p>
            <a:r>
              <a:rPr lang="en-US" sz="2800" dirty="0" smtClean="0"/>
              <a:t>Retro	backwards			retrofit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PROCRASTINATE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put off doing something until a later time</a:t>
            </a:r>
          </a:p>
          <a:p>
            <a:endParaRPr lang="en-US" sz="3200" dirty="0" smtClean="0"/>
          </a:p>
          <a:p>
            <a:r>
              <a:rPr lang="en-US" sz="3200" dirty="0" smtClean="0"/>
              <a:t>My brother </a:t>
            </a:r>
            <a:r>
              <a:rPr lang="en-US" sz="3200" u="sng" dirty="0" smtClean="0"/>
              <a:t>procrastinates</a:t>
            </a:r>
            <a:r>
              <a:rPr lang="en-US" sz="3200" dirty="0" smtClean="0"/>
              <a:t> about doing the dishes so long that the water gets cold.</a:t>
            </a:r>
            <a:endParaRPr lang="en-US" sz="3200" dirty="0"/>
          </a:p>
        </p:txBody>
      </p:sp>
      <p:pic>
        <p:nvPicPr>
          <p:cNvPr id="1026" name="Picture 2" descr="C:\Users\davisdeborah\AppData\Local\Microsoft\Windows\Temporary Internet Files\Content.IE5\ERWUQL4J\MC900150088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9600"/>
            <a:ext cx="2322214" cy="2311651"/>
          </a:xfrm>
          <a:prstGeom prst="rect">
            <a:avLst/>
          </a:prstGeom>
          <a:noFill/>
        </p:spPr>
      </p:pic>
      <p:pic>
        <p:nvPicPr>
          <p:cNvPr id="1027" name="Picture 3" descr="C:\Users\davisdeborah\AppData\Local\Microsoft\Windows\Temporary Internet Files\Content.IE5\HX3X9UEP\MC900290220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1600" y="4876800"/>
            <a:ext cx="1136210" cy="1400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PROFESS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come forward and make a public declaration</a:t>
            </a:r>
          </a:p>
          <a:p>
            <a:endParaRPr lang="en-US" sz="3200" dirty="0" smtClean="0"/>
          </a:p>
          <a:p>
            <a:r>
              <a:rPr lang="en-US" sz="3200" dirty="0" smtClean="0"/>
              <a:t>The politician </a:t>
            </a:r>
            <a:r>
              <a:rPr lang="en-US" sz="3200" u="sng" dirty="0" smtClean="0"/>
              <a:t>professed</a:t>
            </a:r>
            <a:r>
              <a:rPr lang="en-US" sz="3200" dirty="0" smtClean="0"/>
              <a:t> to support education, but voted against all funds for schools.  </a:t>
            </a:r>
            <a:endParaRPr lang="en-US" sz="3200" dirty="0"/>
          </a:p>
        </p:txBody>
      </p:sp>
      <p:pic>
        <p:nvPicPr>
          <p:cNvPr id="2050" name="Picture 2" descr="C:\Users\davisdeborah\AppData\Local\Microsoft\Windows\Temporary Internet Files\Content.IE5\HX3X9UEP\MC90035417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419600"/>
            <a:ext cx="2286402" cy="22324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PROLOGUE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(noun)-the introductory part of a book, play, or poem</a:t>
            </a:r>
          </a:p>
          <a:p>
            <a:endParaRPr lang="en-US" sz="3200" dirty="0" smtClean="0"/>
          </a:p>
          <a:p>
            <a:r>
              <a:rPr lang="en-US" sz="3200" dirty="0" smtClean="0"/>
              <a:t>The </a:t>
            </a:r>
            <a:r>
              <a:rPr lang="en-US" sz="3200" u="sng" dirty="0" smtClean="0"/>
              <a:t>prologue</a:t>
            </a:r>
            <a:r>
              <a:rPr lang="en-US" sz="3200" dirty="0" smtClean="0"/>
              <a:t> often gives you information about why the author wrote the book.  </a:t>
            </a:r>
            <a:endParaRPr lang="en-US" sz="3200" dirty="0"/>
          </a:p>
        </p:txBody>
      </p:sp>
      <p:pic>
        <p:nvPicPr>
          <p:cNvPr id="3075" name="Picture 3" descr="C:\Users\davisdeborah\AppData\Local\Microsoft\Windows\Temporary Internet Files\Content.IE5\ERWUQL4J\MM900283665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0"/>
            <a:ext cx="1905000" cy="1970690"/>
          </a:xfrm>
          <a:prstGeom prst="rect">
            <a:avLst/>
          </a:prstGeom>
          <a:noFill/>
        </p:spPr>
      </p:pic>
      <p:sp>
        <p:nvSpPr>
          <p:cNvPr id="5" name="SMARTInkAnnotation0"/>
          <p:cNvSpPr/>
          <p:nvPr/>
        </p:nvSpPr>
        <p:spPr>
          <a:xfrm>
            <a:off x="504857" y="1375542"/>
            <a:ext cx="1215651" cy="53208"/>
          </a:xfrm>
          <a:custGeom>
            <a:avLst/>
            <a:gdLst/>
            <a:ahLst/>
            <a:cxnLst/>
            <a:rect l="0" t="0" r="0" b="0"/>
            <a:pathLst>
              <a:path w="1215651" h="53208">
                <a:moveTo>
                  <a:pt x="8906" y="44278"/>
                </a:moveTo>
                <a:lnTo>
                  <a:pt x="4161" y="44278"/>
                </a:lnTo>
                <a:lnTo>
                  <a:pt x="2763" y="43286"/>
                </a:lnTo>
                <a:lnTo>
                  <a:pt x="1831" y="41632"/>
                </a:lnTo>
                <a:lnTo>
                  <a:pt x="0" y="35457"/>
                </a:lnTo>
                <a:lnTo>
                  <a:pt x="32150" y="35349"/>
                </a:lnTo>
                <a:lnTo>
                  <a:pt x="89670" y="35348"/>
                </a:lnTo>
                <a:lnTo>
                  <a:pt x="100490" y="34356"/>
                </a:lnTo>
                <a:lnTo>
                  <a:pt x="112670" y="32702"/>
                </a:lnTo>
                <a:lnTo>
                  <a:pt x="139446" y="28219"/>
                </a:lnTo>
                <a:lnTo>
                  <a:pt x="167900" y="22919"/>
                </a:lnTo>
                <a:lnTo>
                  <a:pt x="183433" y="21109"/>
                </a:lnTo>
                <a:lnTo>
                  <a:pt x="199748" y="19902"/>
                </a:lnTo>
                <a:lnTo>
                  <a:pt x="216583" y="19098"/>
                </a:lnTo>
                <a:lnTo>
                  <a:pt x="233767" y="17569"/>
                </a:lnTo>
                <a:lnTo>
                  <a:pt x="251181" y="15558"/>
                </a:lnTo>
                <a:lnTo>
                  <a:pt x="268750" y="13225"/>
                </a:lnTo>
                <a:lnTo>
                  <a:pt x="287415" y="11670"/>
                </a:lnTo>
                <a:lnTo>
                  <a:pt x="306811" y="10633"/>
                </a:lnTo>
                <a:lnTo>
                  <a:pt x="346902" y="9481"/>
                </a:lnTo>
                <a:lnTo>
                  <a:pt x="450060" y="8680"/>
                </a:lnTo>
                <a:lnTo>
                  <a:pt x="471854" y="7648"/>
                </a:lnTo>
                <a:lnTo>
                  <a:pt x="494328" y="5967"/>
                </a:lnTo>
                <a:lnTo>
                  <a:pt x="517257" y="3855"/>
                </a:lnTo>
                <a:lnTo>
                  <a:pt x="540489" y="2446"/>
                </a:lnTo>
                <a:lnTo>
                  <a:pt x="587490" y="881"/>
                </a:lnTo>
                <a:lnTo>
                  <a:pt x="658622" y="0"/>
                </a:lnTo>
                <a:lnTo>
                  <a:pt x="682406" y="869"/>
                </a:lnTo>
                <a:lnTo>
                  <a:pt x="706207" y="2440"/>
                </a:lnTo>
                <a:lnTo>
                  <a:pt x="730020" y="4480"/>
                </a:lnTo>
                <a:lnTo>
                  <a:pt x="752848" y="5839"/>
                </a:lnTo>
                <a:lnTo>
                  <a:pt x="796753" y="7350"/>
                </a:lnTo>
                <a:lnTo>
                  <a:pt x="818194" y="8745"/>
                </a:lnTo>
                <a:lnTo>
                  <a:pt x="839440" y="10668"/>
                </a:lnTo>
                <a:lnTo>
                  <a:pt x="860557" y="12941"/>
                </a:lnTo>
                <a:lnTo>
                  <a:pt x="881587" y="14457"/>
                </a:lnTo>
                <a:lnTo>
                  <a:pt x="902560" y="15468"/>
                </a:lnTo>
                <a:lnTo>
                  <a:pt x="923494" y="16141"/>
                </a:lnTo>
                <a:lnTo>
                  <a:pt x="943410" y="17583"/>
                </a:lnTo>
                <a:lnTo>
                  <a:pt x="962646" y="19536"/>
                </a:lnTo>
                <a:lnTo>
                  <a:pt x="981429" y="21830"/>
                </a:lnTo>
                <a:lnTo>
                  <a:pt x="999911" y="23359"/>
                </a:lnTo>
                <a:lnTo>
                  <a:pt x="1018191" y="24379"/>
                </a:lnTo>
                <a:lnTo>
                  <a:pt x="1036337" y="25059"/>
                </a:lnTo>
                <a:lnTo>
                  <a:pt x="1053400" y="26504"/>
                </a:lnTo>
                <a:lnTo>
                  <a:pt x="1069742" y="28460"/>
                </a:lnTo>
                <a:lnTo>
                  <a:pt x="1085602" y="30756"/>
                </a:lnTo>
                <a:lnTo>
                  <a:pt x="1100149" y="33279"/>
                </a:lnTo>
                <a:lnTo>
                  <a:pt x="1113819" y="35953"/>
                </a:lnTo>
                <a:lnTo>
                  <a:pt x="1126906" y="38728"/>
                </a:lnTo>
                <a:lnTo>
                  <a:pt x="1138609" y="40578"/>
                </a:lnTo>
                <a:lnTo>
                  <a:pt x="1149392" y="41811"/>
                </a:lnTo>
                <a:lnTo>
                  <a:pt x="1159559" y="42633"/>
                </a:lnTo>
                <a:lnTo>
                  <a:pt x="1168325" y="44174"/>
                </a:lnTo>
                <a:lnTo>
                  <a:pt x="1176154" y="46193"/>
                </a:lnTo>
                <a:lnTo>
                  <a:pt x="1183360" y="48531"/>
                </a:lnTo>
                <a:lnTo>
                  <a:pt x="1190151" y="50090"/>
                </a:lnTo>
                <a:lnTo>
                  <a:pt x="1196664" y="51129"/>
                </a:lnTo>
                <a:lnTo>
                  <a:pt x="1215650" y="53207"/>
                </a:lnTo>
              </a:path>
            </a:pathLst>
          </a:custGeom>
          <a:ln w="381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PROMONTORY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(noun)-the highest point of land projecting out over a body of water or land</a:t>
            </a:r>
          </a:p>
          <a:p>
            <a:endParaRPr lang="en-US" sz="3200" dirty="0" smtClean="0"/>
          </a:p>
          <a:p>
            <a:r>
              <a:rPr lang="en-US" sz="3200" dirty="0" smtClean="0"/>
              <a:t>Standing on the </a:t>
            </a:r>
            <a:r>
              <a:rPr lang="en-US" sz="3200" u="sng" dirty="0" smtClean="0"/>
              <a:t>promontory</a:t>
            </a:r>
            <a:r>
              <a:rPr lang="en-US" sz="3200" dirty="0" smtClean="0"/>
              <a:t>, you could see the entire valley below.  </a:t>
            </a:r>
            <a:endParaRPr lang="en-US" sz="3200" dirty="0"/>
          </a:p>
        </p:txBody>
      </p:sp>
      <p:pic>
        <p:nvPicPr>
          <p:cNvPr id="4099" name="Picture 3" descr="C:\Users\davisdeborah\AppData\Local\Microsoft\Windows\Temporary Internet Files\Content.IE5\ERWUQL4J\MP90022756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9000" y="2895600"/>
            <a:ext cx="1394206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PROPENSITY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(noun)-a natural inclination toward</a:t>
            </a:r>
          </a:p>
          <a:p>
            <a:endParaRPr lang="en-US" sz="3200" dirty="0" smtClean="0"/>
          </a:p>
          <a:p>
            <a:r>
              <a:rPr lang="en-US" sz="3200" dirty="0" smtClean="0"/>
              <a:t>His </a:t>
            </a:r>
            <a:r>
              <a:rPr lang="en-US" sz="3200" u="sng" dirty="0" smtClean="0"/>
              <a:t>propensity</a:t>
            </a:r>
            <a:r>
              <a:rPr lang="en-US" sz="3200" dirty="0" smtClean="0"/>
              <a:t> for making people laugh made him a popular teacher.  </a:t>
            </a:r>
            <a:endParaRPr lang="en-US" sz="3200" dirty="0"/>
          </a:p>
        </p:txBody>
      </p:sp>
      <p:pic>
        <p:nvPicPr>
          <p:cNvPr id="5122" name="Picture 2" descr="C:\Users\davisdeborah\AppData\Local\Microsoft\Windows\Temporary Internet Files\Content.IE5\ERWUQL4J\MP90042259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3886200"/>
            <a:ext cx="39624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RETROACTIVE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200" dirty="0" smtClean="0"/>
              <a:t>(</a:t>
            </a:r>
            <a:r>
              <a:rPr lang="en-US" sz="3200" dirty="0" err="1" smtClean="0"/>
              <a:t>adj</a:t>
            </a:r>
            <a:r>
              <a:rPr lang="en-US" sz="3200" dirty="0" smtClean="0"/>
              <a:t>)-having an effect on things in the past</a:t>
            </a:r>
          </a:p>
          <a:p>
            <a:endParaRPr lang="en-US" sz="3200" dirty="0" smtClean="0"/>
          </a:p>
          <a:p>
            <a:r>
              <a:rPr lang="en-US" sz="3200" dirty="0" smtClean="0"/>
              <a:t>The legislature passed a tax bill that was </a:t>
            </a:r>
            <a:r>
              <a:rPr lang="en-US" sz="3200" u="sng" dirty="0" smtClean="0"/>
              <a:t>retroactive</a:t>
            </a:r>
            <a:r>
              <a:rPr lang="en-US" sz="3200" dirty="0" smtClean="0"/>
              <a:t> to six months ago.  </a:t>
            </a:r>
            <a:endParaRPr lang="en-US" sz="3200" dirty="0"/>
          </a:p>
        </p:txBody>
      </p:sp>
      <p:pic>
        <p:nvPicPr>
          <p:cNvPr id="6148" name="Picture 4" descr="C:\Users\davisdeborah\AppData\Local\Microsoft\Windows\Temporary Internet Files\Content.IE5\ERWUQL4J\MC900188445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91199" y="4648200"/>
            <a:ext cx="2128547" cy="1903171"/>
          </a:xfrm>
          <a:prstGeom prst="rect">
            <a:avLst/>
          </a:prstGeom>
          <a:noFill/>
        </p:spPr>
      </p:pic>
      <p:pic>
        <p:nvPicPr>
          <p:cNvPr id="6149" name="Picture 5" descr="C:\Users\davisdeborah\AppData\Local\Microsoft\Windows\Temporary Internet Files\Content.IE5\HX3X9UEP\MC900237394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4572000"/>
            <a:ext cx="2337303" cy="1855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RETROFIRE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(verb)-to ignite a retrorocket</a:t>
            </a:r>
          </a:p>
          <a:p>
            <a:endParaRPr lang="en-US" sz="3200" dirty="0" smtClean="0"/>
          </a:p>
          <a:p>
            <a:r>
              <a:rPr lang="en-US" sz="3200" dirty="0" smtClean="0"/>
              <a:t>The rocket began to </a:t>
            </a:r>
            <a:r>
              <a:rPr lang="en-US" sz="3200" u="sng" dirty="0" smtClean="0"/>
              <a:t>retrofire</a:t>
            </a:r>
            <a:r>
              <a:rPr lang="en-US" sz="3200" dirty="0" smtClean="0"/>
              <a:t> ten seconds after it lifted off the launch pad.  </a:t>
            </a:r>
            <a:endParaRPr lang="en-US" sz="3200" dirty="0"/>
          </a:p>
        </p:txBody>
      </p:sp>
      <p:pic>
        <p:nvPicPr>
          <p:cNvPr id="7170" name="Picture 2" descr="C:\Users\davisdeborah\AppData\Local\Microsoft\Windows\Temporary Internet Files\Content.IE5\ERWUQL4J\MP900289276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810000"/>
            <a:ext cx="3657600" cy="28346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1692</TotalTime>
  <Words>300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Red Hot Roots</vt:lpstr>
      <vt:lpstr>Pro &amp; Retro</vt:lpstr>
      <vt:lpstr>PROCRASTINATE</vt:lpstr>
      <vt:lpstr>PROFESS</vt:lpstr>
      <vt:lpstr>PROLOGUE</vt:lpstr>
      <vt:lpstr>PROMONTORY</vt:lpstr>
      <vt:lpstr>PROPENSITY</vt:lpstr>
      <vt:lpstr>RETROACTIVE</vt:lpstr>
      <vt:lpstr>RETROFIRE</vt:lpstr>
      <vt:lpstr>RETROGRESS</vt:lpstr>
      <vt:lpstr>RETROSPECT</vt:lpstr>
      <vt:lpstr>RETROSPECTIVE</vt:lpstr>
      <vt:lpstr>REVIEW YOUR WORDS</vt:lpstr>
    </vt:vector>
  </TitlesOfParts>
  <Company>D87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 Hot Roots</dc:title>
  <dc:creator>davisdeborah</dc:creator>
  <cp:lastModifiedBy>Davis, Deborah</cp:lastModifiedBy>
  <cp:revision>393</cp:revision>
  <dcterms:created xsi:type="dcterms:W3CDTF">2010-10-08T19:47:24Z</dcterms:created>
  <dcterms:modified xsi:type="dcterms:W3CDTF">2014-10-27T19:18:23Z</dcterms:modified>
</cp:coreProperties>
</file>