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755F1A7-0FAD-44A2-BB4B-BA98B75D1D9A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9802857-887E-451F-A6D0-0BC52743D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5F1A7-0FAD-44A2-BB4B-BA98B75D1D9A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02857-887E-451F-A6D0-0BC52743D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755F1A7-0FAD-44A2-BB4B-BA98B75D1D9A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802857-887E-451F-A6D0-0BC52743D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5F1A7-0FAD-44A2-BB4B-BA98B75D1D9A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02857-887E-451F-A6D0-0BC52743D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55F1A7-0FAD-44A2-BB4B-BA98B75D1D9A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9802857-887E-451F-A6D0-0BC52743D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5F1A7-0FAD-44A2-BB4B-BA98B75D1D9A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02857-887E-451F-A6D0-0BC52743D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5F1A7-0FAD-44A2-BB4B-BA98B75D1D9A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02857-887E-451F-A6D0-0BC52743D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5F1A7-0FAD-44A2-BB4B-BA98B75D1D9A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02857-887E-451F-A6D0-0BC52743D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55F1A7-0FAD-44A2-BB4B-BA98B75D1D9A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02857-887E-451F-A6D0-0BC52743D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5F1A7-0FAD-44A2-BB4B-BA98B75D1D9A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02857-887E-451F-A6D0-0BC52743D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5F1A7-0FAD-44A2-BB4B-BA98B75D1D9A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02857-887E-451F-A6D0-0BC52743D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755F1A7-0FAD-44A2-BB4B-BA98B75D1D9A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9802857-887E-451F-A6D0-0BC52743D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google.com/imgres?imgurl=http://file044b.bebo.com/12/original/2008/09/12/11/3053444838a8864263330o.jpg&amp;imgrefurl=http://www.bebo.com/c/photos/view?MemberId=6516400521&amp;PhotoNbr=1&amp;PhotoAlbumId=8864254170&amp;usg=__tIoqGlflPnDWaNl6HPKrT8BRxM0=&amp;h=428&amp;w=594&amp;sz=67&amp;hl=en&amp;start=59&amp;zoom=1&amp;itbs=1&amp;tbnid=xISqGSqqwwmGPM:&amp;tbnh=97&amp;tbnw=135&amp;prev=/images?q=rock+premier&amp;start=40&amp;hl=en&amp;sa=N&amp;gbv=2&amp;ndsp=20&amp;tbs=isch: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304800"/>
            <a:ext cx="5167532" cy="3096768"/>
          </a:xfrm>
        </p:spPr>
        <p:txBody>
          <a:bodyPr/>
          <a:lstStyle/>
          <a:p>
            <a:r>
              <a:rPr lang="en-US" sz="5400" dirty="0" smtClean="0"/>
              <a:t>Red HOT ROOTS</a:t>
            </a:r>
            <a:br>
              <a:rPr lang="en-US" sz="5400" dirty="0" smtClean="0"/>
            </a:br>
            <a:r>
              <a:rPr lang="en-US" sz="5400" dirty="0" smtClean="0"/>
              <a:t>PREFIXES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FORE, PRE, POST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PRECAUTION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(noun)-care taken beforehand</a:t>
            </a:r>
          </a:p>
          <a:p>
            <a:r>
              <a:rPr lang="en-US" sz="4000" dirty="0" smtClean="0"/>
              <a:t>Looking both ways before crossing the street is a </a:t>
            </a:r>
            <a:r>
              <a:rPr lang="en-US" sz="4000" u="sng" dirty="0" smtClean="0"/>
              <a:t>precaution</a:t>
            </a:r>
            <a:r>
              <a:rPr lang="en-US" sz="4000" dirty="0" smtClean="0"/>
              <a:t> that everyone should practice.</a:t>
            </a:r>
            <a:endParaRPr lang="en-US" sz="4000" dirty="0"/>
          </a:p>
        </p:txBody>
      </p:sp>
      <p:pic>
        <p:nvPicPr>
          <p:cNvPr id="8194" name="Picture 2" descr="C:\Users\davisdeborah\AppData\Local\Microsoft\Windows\Temporary Internet Files\Content.IE5\8Y5UDZMV\MC9002375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609600"/>
            <a:ext cx="2293545" cy="2255822"/>
          </a:xfrm>
          <a:prstGeom prst="rect">
            <a:avLst/>
          </a:prstGeom>
          <a:noFill/>
        </p:spPr>
      </p:pic>
      <p:pic>
        <p:nvPicPr>
          <p:cNvPr id="8195" name="Picture 3" descr="C:\Users\davisdeborah\AppData\Local\Microsoft\Windows\Temporary Internet Files\Content.IE5\SP8TYHKR\MC9003384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4876800"/>
            <a:ext cx="2251163" cy="18577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PREMATURE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</a:t>
            </a:r>
            <a:r>
              <a:rPr lang="en-US" sz="4000" dirty="0" err="1" smtClean="0"/>
              <a:t>adj</a:t>
            </a:r>
            <a:r>
              <a:rPr lang="en-US" sz="4000" dirty="0" smtClean="0"/>
              <a:t>)-happening or ripening before the natural or proper time</a:t>
            </a:r>
          </a:p>
          <a:p>
            <a:r>
              <a:rPr lang="en-US" sz="4000" dirty="0" smtClean="0"/>
              <a:t>The </a:t>
            </a:r>
            <a:r>
              <a:rPr lang="en-US" sz="4000" u="sng" dirty="0" smtClean="0"/>
              <a:t>premature</a:t>
            </a:r>
            <a:r>
              <a:rPr lang="en-US" sz="4000" dirty="0" smtClean="0"/>
              <a:t> baby was born a month too soon and was very small. </a:t>
            </a:r>
            <a:endParaRPr lang="en-US" sz="4000" dirty="0"/>
          </a:p>
        </p:txBody>
      </p:sp>
      <p:pic>
        <p:nvPicPr>
          <p:cNvPr id="9218" name="Picture 2" descr="C:\Users\davisdeborah\AppData\Local\Microsoft\Windows\Temporary Internet Files\Content.IE5\HX3X9UEP\MC90007132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777008"/>
            <a:ext cx="2880511" cy="2080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PREMIER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(noun)-the first performance of showing</a:t>
            </a:r>
          </a:p>
          <a:p>
            <a:r>
              <a:rPr lang="en-US" sz="4000" dirty="0" smtClean="0"/>
              <a:t>The rock group’s </a:t>
            </a:r>
            <a:r>
              <a:rPr lang="en-US" sz="4000" u="sng" dirty="0" smtClean="0"/>
              <a:t>premier</a:t>
            </a:r>
            <a:r>
              <a:rPr lang="en-US" sz="4000" dirty="0" smtClean="0"/>
              <a:t> took place before a small but faithful group of fans. </a:t>
            </a:r>
            <a:endParaRPr lang="en-US" sz="4000" dirty="0"/>
          </a:p>
        </p:txBody>
      </p:sp>
      <p:sp>
        <p:nvSpPr>
          <p:cNvPr id="10244" name="AutoShape 4" descr="data:image/jpg;base64,/9j/4AAQSkZJRgABAQAAAQABAAD/2wCEAAkGBhQSERUTExIVFBUWGB8ZGRgYFxgfHBgeGRccICEgIBcgHCYiGh4nHxwYJS8hIycrMy0tISAxNTA2NSYrLCoBCQoKDgwOGg8PGjMkHyUsLDMvNTIwNS01NC4sLDU1LzU1NCwtKS00LywsMi00MiksNSopLSwtLC00LCwsLCwsLP/AABEIAGEAhwMBIgACEQEDEQH/xAAbAAABBQEBAAAAAAAAAAAAAAAGAAEEBQcDAv/EADkQAAIBAgUCBQIFAwMDBQAAAAECEQADBAUSITEGQRMiUWFxgZEHFDKhsULB0SNS4RXw8RYlgpKy/8QAGgEAAgMBAQAAAAAAAAAAAAAAAwQAAQIFBv/EADERAAIBAwIEAwcDBQAAAAAAAAECAAMRIQQSEzFBUQVh8BQigZGhsdEjMnEVQsHh8f/aAAwDAQACEQMRAD8AhW+lxcy18aWdrpYsZ4gPDfJPM+1d85xn/t9hZ3cLPwg3/fTUjA2XXBIrytoq2pC5SWZm7+hBXf29yar80w6ELpVUVCuxuO8W2JjSCO5Yk/C+tHBsbR7iCvWW+Qrm3wx97Sbfy1rOXLB0l3DNvEhgYH20yPmuF/EsbVgNbI0iA5/rgj7gcVf5tbGJxdvDT5EGu5H7D7ED/wCRrv1lhZt2o/3FOOzoRx8cVsxahqfeRXW7MWbta4Nvn9pX5d+ImFF3w7uI0SSC4sWyg08ec6jB33j/ADWjZfllsxcDC6GXyki2VIMGRCgb1gn/AKPUYcgsrPtBLFT3mQRA9gDv+1G2P6suZVleCwlkA4u4gAkSEBMkx3MsFAPue1JrV33PaVUQ07L35TRc+tyiL2n+Bt/NR8twK7gidqyS111mGExFtcdc8W05kk6YAO0hgoiO6+n3rU8bmQt4Y3EbUH2BXeRHI9RvzV7xt3QwB2bOskYpVHlLCeApIk/3JqwvYpbCKbhCoqeZjwoUc/HNZnmqrcPiutzWpKqRxBH6tjI4G/avfXnUw/6KjFj4l+LR33lTLH7D9xQOOX5CZajsGZIxP41YZrwtWkuaCY8RlEf/AF1SB87+1LqDDBjcZriAt5yNtvKN4mQIE1mOa5Pbt4YOLhMjbygTLbbzxHrRnmWaG7llkFATdCO7EiCPEGuT6yI2mFImmKVUEEzJRqbAAygt5rY8W0bTtIYamYAKGBnbeY+R/NboiCBHEbRWL9XZYpsoy27NkArPh7sZPEBQDBI3mtN6QF04SyxI3Qd+3btsYis0qvFGYTWlhtLZ6eeYNZp4dxb1sldVwsAWMLLs25bfTG53HIFQbmANy295rpDan2W4CltVY6QQpKt5QGJMzPbaLz/pd+1ctWTGIcnz3PCcBLW+5fUAzz2n/NR8b0q7truaRCldIRvDPmkMVL7sPcnk+1Oq2YlWIpC7Ge8kzi1h8At66dIJLFRzLNERSoZznBvfuW8Gjg+Gpe60baj7SfXif6vanqFATeHotplQHUNYnI58unz5w4xfSSXt7lpGPEzv9xvQp1VltixeRHYqdAMFWZAg8ollUkDynltue5rTbd8Fis7jkfPf4qpzbEIl8azEov8A+rn+DxQ1ck5i9INRtsY484N5Sosarig3PEA3NyfKB5YOnfaN/ivWe5jrVQQBDBoBJIjvP19KiYnHJYtwAI1Obaj0Z2YQPYECO1DxxT6m1ghiYYT78R2oKGpqqgWl+0cz94eqtPTjj1cuRj5YlnevKl5fElrU6yBHmI35I+e+9D/4kdQLczG0y6XS0q7gghg8Me/oYg8biuPUnUBshQFV1PrMqRB57giq7D5ccY+JxDj9KmANt48u3xO/rE80u1J9OWpPyhVKaorWT93adOtccsW7YtgHmQGAC77bmOT/AM0VZFnDvg8NbYeVTpBBkHSOCP8Amu2edKW8XhUuW/1hJtk7E7CAZ+O9cOj74GFsq22kurDvKenuCRSbVCKWI9wy1S/TpO99WKpp0ga4Y94nj+BVR167NgsLaABIxFziZlkRoPqRMSNuKt7WcK5cJetMJPLDy+8f81W43E29S3fEFyAdxwCSFn5IWP8AzTOnpMpDNyMFWtUfhjmDBvM8vuDBqu+xJI32A3gE7RPp7UsuYjBhGcnUSVUH9I7/AHgGr67nCCREj4PeZ7f97UOYvQGOk6Fgnyg+pMb8cmmfZwRtptkk9fXSbq02pfqMpsB2lgmIuvbW24JgzJ2O/wCnb67k+312Hoa4yYdLNxgxA8h9onT8jf6fFYumPGsguX5IEmQSOZ+g/mjfpDqIu2g7OkMPQ/B9Pb3oFalU0tTljrAqyahPPpNVNB2N/EjB+DdceO1tCUd1w90orcQXgAdu/p60TYDMRd3G0Hid4Ebn61jOT5jZu4FLf5qxaAe4l5LjAM4vYyw4KjUIGlTLmYCsI3kNA3yJzyvMGFVnNbNtvCw+Dxlq9pD3AmEBYqzHSSGceWQ0SPWlUPF9cYUXjird9T/phGUuura/f225HmUiO2mmqySZLd8wpzDMtV0OkqQInufpXO1fsGfHvhHcwNZEMPhudyfSPrUfF9ULiL1qwLZC3WPhXdSnVpJBlRusxIk/7dt6q/xCXCKXRgRfFpPDiQP1P6Aj0JnnaDWgMxylpi1QI4Oe0hZ5lZVzYuFiV8qOB5oZl0uNxHEH0NRc4wSWb5RN177Ab99v79zNTrDYrFnDFmsEMjlAD5yiLBUn1mDPMzNcc4xSm42tG8WfMWjsPQD/AAf5E0pehU2qLjy7f9g9fRVls7AG31B/0YMZhgReKJsCbqBZ4lnC7+29XF3BJll97DX1XXuCyHzKdvSDuDzQd1LmJDhF20w0+/I+1aFmPh466uJur4isAUkEFVhTAggjd5n1mr8RZWqfxib8DpVf7Ld8yVmeISxhgwu3Nh5QBz8gCQJiT2mhLPLPgYO3Nw+KwW4pLEHUW8+kR31GaPHwNpyFa2rACfMJ3BkGTuTtye+9Av4hYa7ce0qKzhVaY33Fw/2P71y+RFzOzq0qMvK/kIGnGupJDEFiSY2meaI4C4a0NDjxFDAtwwUwSPUFp3+aj4S01vDkXLUEOSNSjuo9fem/MM+5MgEhR6DUTA+rMfrR9So4Ya8B4RRLaqzDlkxmHxXq2iMgUgTqJ5O40/xxXma83sYTbW2IlXZuN4IXaZmJBPFV4coauLzteOm2kNvKeruWqNwxX6n+9ahkvTlhMGLqtrZtOhoIKt/VJO8wNxwANqCspbDtbc39Q9NM6h9OOfWjHL7OvDLbskm0A5DMCuo7nTHMkwCfSPr1de1/06a+XLE8Tp1C2d27evnL3p6wzub0kWzIEGNUR915+1eeoktW71gqiowW8xZQqHT4DKBriN3a2Qu+6gxtVNkV/H2cZatX212nts2ldJACpOwXdYYqN+Zq96g6v/LW1ZbL3GZS+mdOlFIBZjBgb7bevpSSURTG1Y3Wpu1UAWN+0GFKFkvlVZhh4TxdJcXPFGoO7KAGCm6F1QSvA8pJVG+SZwMVYt3lBUOOCeCCQRPfcHenrdoqQVJBgT0TnlvFHDWHTS+HBZdIEHQpUSSZH6pIA3Iqo/EQxmKm7BXShIExpDERPPA3+arejhds3FxKICJKAkkxqIWSggxJjk88d6k9WY04tlusUBVY1KrCVmZ3PmiTEcz8UcIb3naWrTTV2HLI+JP5nnNrqYXGILI0mxebifMPElfNO8qY2jbbep3W+It2MbcFxwurzjncMPYesj6VUYnA3MXiH8IqxW0hHA1RbTyiBBfn5g/FX3WOHTNMBavpp/MoDKidRK/rWI421Cai1+Cdw/iL+K6cVaaX6c++fRmc9QYmxc3QPr9YAU/IO/1itIyFgMNhpEhrcfUrI/iPrWQEyPetW6tt3Mss4ddIu2thMkMjqJidwQYbt2pPUM1U7rZk8Kq0tLdXJtL27cKvyJ0D7gx/JqozfNlLJaOkPOvTI1bjf6bfsDQLmHXeJu3tSstsEaAoVSACRyWBJ+avLOSBbS4gF2ueVmhiS5MA+UmOJ9IA9BS7aU1EYeU6f9Tp70KjqLnylhj8LZZC9wSQNhPNA2a6kuBlGhXWVAELsSpjsdxvV3jOp7DgCXHIPk33+sfvU3rLJ9OVYK+UCNrYe+i7qZZPfZQfrRdOD7MqsMi/3nN19Ue1vUpNztkHygjYzZwCSAf2q2suNNossFlLfdjG+07AUPBZAUck1b47NSCmoSAgQEDeF2HsdopzRqlOpvOIvqK+q1FCzNdQRJF3FyfQVqeFxrLh8Nat22ZUtjXcMqBO50yJffuNves+6Myw4q+rqjG3bYM5jaQCQPuBWg5hmUMvm1c6t59O9OazUoACTicQqzHhKtyR8PX0lbdw5tsum615rgg62nS0iCXiQI17b7gRud6/EZ+2GW/pYreIVARDActwWBHI3gweQdq6dR5sfDI0DXcOi3susyAC36Z9geZqo6h/0wtsAhoBIi4NRJ/VodU5g76e8SaArhlx1na0enZ3VmGPxDHIvxAwlnCIjB7ZtgJ4cambbdge4mSSY3pqz7L8rt3bTu9x1YE7BSROpdOwQyCBc3nnb+kyqCdt4zUGlDkHde8JeiLaXxcw6M4CkuA2jzKSIkcSDE/M1ZZj0+6sfzCD8taQw407jw43AM6g3GwHBJkULdL5rh8JmUi+DYGtRchoKlZWREzMDjmtAxfWeW3V0Xb9p1kHSyORI4201tt3SB1GwVty5Bz684C9OWntgNpYpcA83+1lJ59vcUQdJ3Rh8U+tSyXT5WBXyMx31Ang8TVnnXWOAuWNCYm2CpGkaXAEGONOwgmofUnVuAXAXVs3rT3RaKp5TqLNtMledya5rUqnGLDl6+oh6mrFQEkc5lmf4Vb+YXkw0Fbl9ltxwdTRt7T+1aj+KmZ21y9rLqzP/phWggB1PMnnYNx61mn4f4q1bzGxcvOtu3bLMWaYkI0cD1Io1/FvqXDYnBotjEJcZbysVWZjRcE7gdyPvTBU9JzhMvwBm4pjj/FaOceuHwyNctsSqgEo8RtzuDB7GDWc5aAGkkCP70cdR5jZfB3NF+2zH+jV5oBG8f8AfFRmcFQvLN42oTgjd3P+IL5RgnxuMCKBquMWgnbygtBPwImivPswZ8mNi5IuYbEqpB5CkXI+zal+1U34ZY1LON8W5dS1pttBuTpJJAiRxInerbrHG2buIxht37bJdthlKnZmTw20z/ulW+a2M3FoOkoKOD2uPh+YEZdjAl1GbhTvt24J/eibrDKwmGsXgP13bizESAE0/Q6WP1NCd21CK0juCJ3+1aZ1LisLdyW1bW/a8ayttwgcEyFAYe58zfUVoX27YArbr2kj8Ic+S3hcUjxFr/WPqQVgj34UfWuY6qTEXFAsi2xkmNxtvA0ieJ7UA5JtbvP4oQjSuid7gYmY9QNIn5FGa/lPzWBTxbfgpbVrjalgudTMGPrIVY9IFThq62YR2lSpGnvJ97PwsPreRc/tsjC7JfzADVbICiCYhjvMyNuzcQJldJ2rWKxYW6o86kBQg0jywWMRvExtyQZ2qd1ZmOHxOY4ZReteCAviNqXRGslpIMTpEfUVWdOZnastjbxuIri062hIlmuMf0jvEDjgUVRZbCM03HAyfet9zJ+fdU2sRaPhsLD2rhS2mmVuWh+mRpIUiSfT6xCoUbAoMKL3jJrNzT4WoagsfqiZ52/elVhRGkp0ALC30lQBXoUwp6YnEjzUXGXtoqTFcMRYnih1ASMSmvbE8YUQT8V0xTSIrylkzzXRrM1gK2wiZANrTnh+9Pf4r2lkCvRt1YQ7ds0Bi0jYcwakFpphhx6U5t1aIQtpQBAkQ/pj3qWr+WD6V4/L07Wz81lVZcygCJxwWxNTQa42rJHpXYCi0gQuZa8o5NNTilFFmo1PSpVJc5mnFPSrEqIUxp6VXLjLXqnpVBKjCnpUqkuNTU9KpJPBr0KVKoJUenpUq1JFSNKlVy4qVKlVSp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441325"/>
            <a:ext cx="1285875" cy="9239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AutoShape 6" descr="data:image/jpg;base64,/9j/4AAQSkZJRgABAQAAAQABAAD/2wCEAAkGBhQSERUTExIVFBUWGB8ZGRgYFxgfHBgeGRccICEgIBcgHCYiGh4nHxwYJS8hIycrMy0tISAxNTA2NSYrLCoBCQoKDgwOGg8PGjMkHyUsLDMvNTIwNS01NC4sLDU1LzU1NCwtKS00LywsMi00MiksNSopLSwtLC00LCwsLCwsLP/AABEIAGEAhwMBIgACEQEDEQH/xAAbAAABBQEBAAAAAAAAAAAAAAAGAAEEBQcDAv/EADkQAAIBAgUCBQIFAwMDBQAAAAECEQADBAUSITEGQRMiUWFxgZEHFDKhsULB0SNS4RXw8RYlgpKy/8QAGgEAAgMBAQAAAAAAAAAAAAAAAwQAAQIFBv/EADERAAIBAwIEAwcDBQAAAAAAAAECAAMRIQQSEzFBUQVh8BQigZGhsdEjMnEVQsHh8f/aAAwDAQACEQMRAD8AhW+lxcy18aWdrpYsZ4gPDfJPM+1d85xn/t9hZ3cLPwg3/fTUjA2XXBIrytoq2pC5SWZm7+hBXf29yar80w6ELpVUVCuxuO8W2JjSCO5Yk/C+tHBsbR7iCvWW+Qrm3wx97Sbfy1rOXLB0l3DNvEhgYH20yPmuF/EsbVgNbI0iA5/rgj7gcVf5tbGJxdvDT5EGu5H7D7ED/wCRrv1lhZt2o/3FOOzoRx8cVsxahqfeRXW7MWbta4Nvn9pX5d+ImFF3w7uI0SSC4sWyg08ec6jB33j/ADWjZfllsxcDC6GXyki2VIMGRCgb1gn/AKPUYcgsrPtBLFT3mQRA9gDv+1G2P6suZVleCwlkA4u4gAkSEBMkx3MsFAPue1JrV33PaVUQ07L35TRc+tyiL2n+Bt/NR8twK7gidqyS111mGExFtcdc8W05kk6YAO0hgoiO6+n3rU8bmQt4Y3EbUH2BXeRHI9RvzV7xt3QwB2bOskYpVHlLCeApIk/3JqwvYpbCKbhCoqeZjwoUc/HNZnmqrcPiutzWpKqRxBH6tjI4G/avfXnUw/6KjFj4l+LR33lTLH7D9xQOOX5CZajsGZIxP41YZrwtWkuaCY8RlEf/AF1SB87+1LqDDBjcZriAt5yNtvKN4mQIE1mOa5Pbt4YOLhMjbygTLbbzxHrRnmWaG7llkFATdCO7EiCPEGuT6yI2mFImmKVUEEzJRqbAAygt5rY8W0bTtIYamYAKGBnbeY+R/NboiCBHEbRWL9XZYpsoy27NkArPh7sZPEBQDBI3mtN6QF04SyxI3Qd+3btsYis0qvFGYTWlhtLZ6eeYNZp4dxb1sldVwsAWMLLs25bfTG53HIFQbmANy295rpDan2W4CltVY6QQpKt5QGJMzPbaLz/pd+1ctWTGIcnz3PCcBLW+5fUAzz2n/NR8b0q7truaRCldIRvDPmkMVL7sPcnk+1Oq2YlWIpC7Ge8kzi1h8At66dIJLFRzLNERSoZznBvfuW8Gjg+Gpe60baj7SfXif6vanqFATeHotplQHUNYnI58unz5w4xfSSXt7lpGPEzv9xvQp1VltixeRHYqdAMFWZAg8ollUkDynltue5rTbd8Fis7jkfPf4qpzbEIl8azEov8A+rn+DxQ1ck5i9INRtsY484N5Sosarig3PEA3NyfKB5YOnfaN/ivWe5jrVQQBDBoBJIjvP19KiYnHJYtwAI1Obaj0Z2YQPYECO1DxxT6m1ghiYYT78R2oKGpqqgWl+0cz94eqtPTjj1cuRj5YlnevKl5fElrU6yBHmI35I+e+9D/4kdQLczG0y6XS0q7gghg8Me/oYg8biuPUnUBshQFV1PrMqRB57giq7D5ccY+JxDj9KmANt48u3xO/rE80u1J9OWpPyhVKaorWT93adOtccsW7YtgHmQGAC77bmOT/AM0VZFnDvg8NbYeVTpBBkHSOCP8Amu2edKW8XhUuW/1hJtk7E7CAZ+O9cOj74GFsq22kurDvKenuCRSbVCKWI9wy1S/TpO99WKpp0ga4Y94nj+BVR167NgsLaABIxFziZlkRoPqRMSNuKt7WcK5cJetMJPLDy+8f81W43E29S3fEFyAdxwCSFn5IWP8AzTOnpMpDNyMFWtUfhjmDBvM8vuDBqu+xJI32A3gE7RPp7UsuYjBhGcnUSVUH9I7/AHgGr67nCCREj4PeZ7f97UOYvQGOk6Fgnyg+pMb8cmmfZwRtptkk9fXSbq02pfqMpsB2lgmIuvbW24JgzJ2O/wCnb67k+312Hoa4yYdLNxgxA8h9onT8jf6fFYumPGsguX5IEmQSOZ+g/mjfpDqIu2g7OkMPQ/B9Pb3oFalU0tTljrAqyahPPpNVNB2N/EjB+DdceO1tCUd1w90orcQXgAdu/p60TYDMRd3G0Hid4Ebn61jOT5jZu4FLf5qxaAe4l5LjAM4vYyw4KjUIGlTLmYCsI3kNA3yJzyvMGFVnNbNtvCw+Dxlq9pD3AmEBYqzHSSGceWQ0SPWlUPF9cYUXjird9T/phGUuura/f225HmUiO2mmqySZLd8wpzDMtV0OkqQInufpXO1fsGfHvhHcwNZEMPhudyfSPrUfF9ULiL1qwLZC3WPhXdSnVpJBlRusxIk/7dt6q/xCXCKXRgRfFpPDiQP1P6Aj0JnnaDWgMxylpi1QI4Oe0hZ5lZVzYuFiV8qOB5oZl0uNxHEH0NRc4wSWb5RN177Ab99v79zNTrDYrFnDFmsEMjlAD5yiLBUn1mDPMzNcc4xSm42tG8WfMWjsPQD/AAf5E0pehU2qLjy7f9g9fRVls7AG31B/0YMZhgReKJsCbqBZ4lnC7+29XF3BJll97DX1XXuCyHzKdvSDuDzQd1LmJDhF20w0+/I+1aFmPh466uJur4isAUkEFVhTAggjd5n1mr8RZWqfxib8DpVf7Ld8yVmeISxhgwu3Nh5QBz8gCQJiT2mhLPLPgYO3Nw+KwW4pLEHUW8+kR31GaPHwNpyFa2rACfMJ3BkGTuTtye+9Av4hYa7ce0qKzhVaY33Fw/2P71y+RFzOzq0qMvK/kIGnGupJDEFiSY2meaI4C4a0NDjxFDAtwwUwSPUFp3+aj4S01vDkXLUEOSNSjuo9fem/MM+5MgEhR6DUTA+rMfrR9So4Ya8B4RRLaqzDlkxmHxXq2iMgUgTqJ5O40/xxXma83sYTbW2IlXZuN4IXaZmJBPFV4coauLzteOm2kNvKeruWqNwxX6n+9ahkvTlhMGLqtrZtOhoIKt/VJO8wNxwANqCspbDtbc39Q9NM6h9OOfWjHL7OvDLbskm0A5DMCuo7nTHMkwCfSPr1de1/06a+XLE8Tp1C2d27evnL3p6wzub0kWzIEGNUR915+1eeoktW71gqiowW8xZQqHT4DKBriN3a2Qu+6gxtVNkV/H2cZatX212nts2ldJACpOwXdYYqN+Zq96g6v/LW1ZbL3GZS+mdOlFIBZjBgb7bevpSSURTG1Y3Wpu1UAWN+0GFKFkvlVZhh4TxdJcXPFGoO7KAGCm6F1QSvA8pJVG+SZwMVYt3lBUOOCeCCQRPfcHenrdoqQVJBgT0TnlvFHDWHTS+HBZdIEHQpUSSZH6pIA3Iqo/EQxmKm7BXShIExpDERPPA3+arejhds3FxKICJKAkkxqIWSggxJjk88d6k9WY04tlusUBVY1KrCVmZ3PmiTEcz8UcIb3naWrTTV2HLI+JP5nnNrqYXGILI0mxebifMPElfNO8qY2jbbep3W+It2MbcFxwurzjncMPYesj6VUYnA3MXiH8IqxW0hHA1RbTyiBBfn5g/FX3WOHTNMBavpp/MoDKidRK/rWI421Cai1+Cdw/iL+K6cVaaX6c++fRmc9QYmxc3QPr9YAU/IO/1itIyFgMNhpEhrcfUrI/iPrWQEyPetW6tt3Mss4ddIu2thMkMjqJidwQYbt2pPUM1U7rZk8Kq0tLdXJtL27cKvyJ0D7gx/JqozfNlLJaOkPOvTI1bjf6bfsDQLmHXeJu3tSstsEaAoVSACRyWBJ+avLOSBbS4gF2ueVmhiS5MA+UmOJ9IA9BS7aU1EYeU6f9Tp70KjqLnylhj8LZZC9wSQNhPNA2a6kuBlGhXWVAELsSpjsdxvV3jOp7DgCXHIPk33+sfvU3rLJ9OVYK+UCNrYe+i7qZZPfZQfrRdOD7MqsMi/3nN19Ue1vUpNztkHygjYzZwCSAf2q2suNNossFlLfdjG+07AUPBZAUck1b47NSCmoSAgQEDeF2HsdopzRqlOpvOIvqK+q1FCzNdQRJF3FyfQVqeFxrLh8Nat22ZUtjXcMqBO50yJffuNves+6Myw4q+rqjG3bYM5jaQCQPuBWg5hmUMvm1c6t59O9OazUoACTicQqzHhKtyR8PX0lbdw5tsum615rgg62nS0iCXiQI17b7gRud6/EZ+2GW/pYreIVARDActwWBHI3gweQdq6dR5sfDI0DXcOi3susyAC36Z9geZqo6h/0wtsAhoBIi4NRJ/VodU5g76e8SaArhlx1na0enZ3VmGPxDHIvxAwlnCIjB7ZtgJ4cambbdge4mSSY3pqz7L8rt3bTu9x1YE7BSROpdOwQyCBc3nnb+kyqCdt4zUGlDkHde8JeiLaXxcw6M4CkuA2jzKSIkcSDE/M1ZZj0+6sfzCD8taQw407jw43AM6g3GwHBJkULdL5rh8JmUi+DYGtRchoKlZWREzMDjmtAxfWeW3V0Xb9p1kHSyORI4201tt3SB1GwVty5Bz684C9OWntgNpYpcA83+1lJ59vcUQdJ3Rh8U+tSyXT5WBXyMx31Ang8TVnnXWOAuWNCYm2CpGkaXAEGONOwgmofUnVuAXAXVs3rT3RaKp5TqLNtMledya5rUqnGLDl6+oh6mrFQEkc5lmf4Vb+YXkw0Fbl9ltxwdTRt7T+1aj+KmZ21y9rLqzP/phWggB1PMnnYNx61mn4f4q1bzGxcvOtu3bLMWaYkI0cD1Io1/FvqXDYnBotjEJcZbysVWZjRcE7gdyPvTBU9JzhMvwBm4pjj/FaOceuHwyNctsSqgEo8RtzuDB7GDWc5aAGkkCP70cdR5jZfB3NF+2zH+jV5oBG8f8AfFRmcFQvLN42oTgjd3P+IL5RgnxuMCKBquMWgnbygtBPwImivPswZ8mNi5IuYbEqpB5CkXI+zal+1U34ZY1LON8W5dS1pttBuTpJJAiRxInerbrHG2buIxht37bJdthlKnZmTw20z/ulW+a2M3FoOkoKOD2uPh+YEZdjAl1GbhTvt24J/eibrDKwmGsXgP13bizESAE0/Q6WP1NCd21CK0juCJ3+1aZ1LisLdyW1bW/a8ayttwgcEyFAYe58zfUVoX27YArbr2kj8Ic+S3hcUjxFr/WPqQVgj34UfWuY6qTEXFAsi2xkmNxtvA0ieJ7UA5JtbvP4oQjSuid7gYmY9QNIn5FGa/lPzWBTxbfgpbVrjalgudTMGPrIVY9IFThq62YR2lSpGnvJ97PwsPreRc/tsjC7JfzADVbICiCYhjvMyNuzcQJldJ2rWKxYW6o86kBQg0jywWMRvExtyQZ2qd1ZmOHxOY4ZReteCAviNqXRGslpIMTpEfUVWdOZnastjbxuIri062hIlmuMf0jvEDjgUVRZbCM03HAyfet9zJ+fdU2sRaPhsLD2rhS2mmVuWh+mRpIUiSfT6xCoUbAoMKL3jJrNzT4WoagsfqiZ52/elVhRGkp0ALC30lQBXoUwp6YnEjzUXGXtoqTFcMRYnih1ASMSmvbE8YUQT8V0xTSIrylkzzXRrM1gK2wiZANrTnh+9Pf4r2lkCvRt1YQ7ds0Bi0jYcwakFpphhx6U5t1aIQtpQBAkQ/pj3qWr+WD6V4/L07Wz81lVZcygCJxwWxNTQa42rJHpXYCi0gQuZa8o5NNTilFFmo1PSpVJc5mnFPSrEqIUxp6VXLjLXqnpVBKjCnpUqkuNTU9KpJPBr0KVKoJUenpUq1JFSNKlVy4qVKlVSp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441325"/>
            <a:ext cx="1285875" cy="9239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4876800"/>
            <a:ext cx="2419350" cy="161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499360"/>
          </a:xfrm>
        </p:spPr>
        <p:txBody>
          <a:bodyPr>
            <a:noAutofit/>
          </a:bodyPr>
          <a:lstStyle/>
          <a:p>
            <a:r>
              <a:rPr lang="en-US" sz="6000" dirty="0" smtClean="0"/>
              <a:t>NOW PRACTICE YOUR WORDS!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7239000" cy="340773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000" dirty="0"/>
          </a:p>
        </p:txBody>
      </p:sp>
      <p:pic>
        <p:nvPicPr>
          <p:cNvPr id="25602" name="Picture 2" descr="C:\Users\davisdeborah\AppData\Local\Microsoft\Windows\Temporary Internet Files\Content.IE5\8Y5UDZMV\MP90043939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962400"/>
            <a:ext cx="4038600" cy="2696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and After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416"/>
            <a:ext cx="7848600" cy="4846320"/>
          </a:xfrm>
        </p:spPr>
        <p:txBody>
          <a:bodyPr/>
          <a:lstStyle/>
          <a:p>
            <a:r>
              <a:rPr lang="en-US" b="1" u="sng" dirty="0" smtClean="0"/>
              <a:t>PREFIX</a:t>
            </a:r>
            <a:r>
              <a:rPr lang="en-US" b="1" dirty="0" smtClean="0"/>
              <a:t>	</a:t>
            </a:r>
            <a:r>
              <a:rPr lang="en-US" b="1" u="sng" dirty="0" smtClean="0"/>
              <a:t>MEANING</a:t>
            </a:r>
            <a:r>
              <a:rPr lang="en-US" b="1" dirty="0" smtClean="0"/>
              <a:t>		</a:t>
            </a:r>
            <a:r>
              <a:rPr lang="en-US" b="1" u="sng" dirty="0" smtClean="0"/>
              <a:t>WORDS YOU KNOW</a:t>
            </a:r>
          </a:p>
          <a:p>
            <a:endParaRPr lang="en-US" dirty="0" smtClean="0"/>
          </a:p>
          <a:p>
            <a:r>
              <a:rPr lang="en-US" sz="3200" dirty="0" smtClean="0"/>
              <a:t>Fore	before, toward	foresee</a:t>
            </a:r>
          </a:p>
          <a:p>
            <a:r>
              <a:rPr lang="en-US" sz="3200" dirty="0" smtClean="0"/>
              <a:t>Pre		before, toward	prepare</a:t>
            </a:r>
          </a:p>
          <a:p>
            <a:r>
              <a:rPr lang="en-US" sz="3200" dirty="0" smtClean="0"/>
              <a:t>Post	after, behind		postscript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FORECAST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(verb)-to predict or estimate in advance</a:t>
            </a:r>
          </a:p>
          <a:p>
            <a:r>
              <a:rPr lang="en-US" sz="4000" dirty="0" smtClean="0"/>
              <a:t>The weatherman </a:t>
            </a:r>
            <a:r>
              <a:rPr lang="en-US" sz="4000" u="sng" dirty="0" smtClean="0"/>
              <a:t>forecasted</a:t>
            </a:r>
            <a:r>
              <a:rPr lang="en-US" sz="4000" dirty="0" smtClean="0"/>
              <a:t> that it will rain today.  </a:t>
            </a:r>
            <a:endParaRPr lang="en-US" sz="4000" dirty="0"/>
          </a:p>
        </p:txBody>
      </p:sp>
      <p:pic>
        <p:nvPicPr>
          <p:cNvPr id="1026" name="Picture 2" descr="C:\Users\davisdeborah\AppData\Local\Microsoft\Windows\Temporary Internet Files\Content.IE5\8Y5UDZMV\MC9001493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4191000"/>
            <a:ext cx="2743200" cy="2536296"/>
          </a:xfrm>
          <a:prstGeom prst="rect">
            <a:avLst/>
          </a:prstGeom>
          <a:noFill/>
        </p:spPr>
      </p:pic>
      <p:pic>
        <p:nvPicPr>
          <p:cNvPr id="1027" name="Picture 3" descr="C:\Users\davisdeborah\AppData\Local\Microsoft\Windows\Temporary Internet Files\Content.IE5\ERWUQL4J\MM900046572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703724"/>
            <a:ext cx="1447800" cy="1306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FORETHOUGHT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(noun)-a thought that comes beforehand, a prediction</a:t>
            </a:r>
          </a:p>
          <a:p>
            <a:r>
              <a:rPr lang="en-US" sz="4000" dirty="0" smtClean="0"/>
              <a:t>She had the </a:t>
            </a:r>
            <a:r>
              <a:rPr lang="en-US" sz="4000" u="sng" dirty="0" smtClean="0"/>
              <a:t>forethought</a:t>
            </a:r>
            <a:r>
              <a:rPr lang="en-US" sz="4000" dirty="0" smtClean="0"/>
              <a:t> to bring along an umbrella in case it rained.  </a:t>
            </a:r>
            <a:endParaRPr lang="en-US" sz="4000" dirty="0"/>
          </a:p>
        </p:txBody>
      </p:sp>
      <p:pic>
        <p:nvPicPr>
          <p:cNvPr id="2051" name="Picture 3" descr="C:\Users\davisdeborah\AppData\Local\Microsoft\Windows\Temporary Internet Files\Content.IE5\SP8TYHKR\MC9000889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114800"/>
            <a:ext cx="2021073" cy="2595153"/>
          </a:xfrm>
          <a:prstGeom prst="rect">
            <a:avLst/>
          </a:prstGeom>
          <a:noFill/>
        </p:spPr>
      </p:pic>
      <p:pic>
        <p:nvPicPr>
          <p:cNvPr id="2053" name="Picture 5" descr="C:\Users\davisdeborah\AppData\Local\Microsoft\Windows\Temporary Internet Files\Content.IE5\SP8TYHKR\MM900336642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038600"/>
            <a:ext cx="685800" cy="877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FOREWARN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(verb)-to warn beforehand</a:t>
            </a:r>
          </a:p>
          <a:p>
            <a:r>
              <a:rPr lang="en-US" sz="4000" dirty="0" smtClean="0"/>
              <a:t>The weather bureau </a:t>
            </a:r>
            <a:r>
              <a:rPr lang="en-US" sz="4000" u="sng" dirty="0" smtClean="0"/>
              <a:t>forewarned</a:t>
            </a:r>
            <a:r>
              <a:rPr lang="en-US" sz="4000" dirty="0" smtClean="0"/>
              <a:t> the residents of the approaching storm.</a:t>
            </a:r>
            <a:endParaRPr lang="en-US" sz="4000" dirty="0"/>
          </a:p>
        </p:txBody>
      </p:sp>
      <p:pic>
        <p:nvPicPr>
          <p:cNvPr id="3074" name="Picture 2" descr="C:\Users\davisdeborah\AppData\Local\Microsoft\Windows\Temporary Internet Files\Content.IE5\HX3X9UEP\MC90043475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343400"/>
            <a:ext cx="2285714" cy="2285714"/>
          </a:xfrm>
          <a:prstGeom prst="rect">
            <a:avLst/>
          </a:prstGeom>
          <a:noFill/>
        </p:spPr>
      </p:pic>
      <p:pic>
        <p:nvPicPr>
          <p:cNvPr id="3080" name="Picture 8" descr="C:\Users\davisdeborah\AppData\Local\Microsoft\Windows\Temporary Internet Files\Content.IE5\SP8TYHKR\MP90022766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267200"/>
            <a:ext cx="36576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POSTERIOR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(noun)-the back side</a:t>
            </a:r>
          </a:p>
          <a:p>
            <a:r>
              <a:rPr lang="en-US" sz="4000" dirty="0" smtClean="0"/>
              <a:t>The </a:t>
            </a:r>
            <a:r>
              <a:rPr lang="en-US" sz="4000" u="sng" dirty="0" smtClean="0"/>
              <a:t>posterior</a:t>
            </a:r>
            <a:r>
              <a:rPr lang="en-US" sz="4000" dirty="0" smtClean="0"/>
              <a:t> of the house was plain, but the front was very attractive.  </a:t>
            </a:r>
            <a:endParaRPr lang="en-US" sz="4000" dirty="0"/>
          </a:p>
        </p:txBody>
      </p:sp>
      <p:pic>
        <p:nvPicPr>
          <p:cNvPr id="4104" name="Picture 8" descr="C:\Users\davisdeborah\AppData\Local\Microsoft\Windows\Temporary Internet Files\Content.IE5\8Y5UDZMV\MP90043094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114800"/>
            <a:ext cx="4495800" cy="2564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POSTHUMOUS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</a:t>
            </a:r>
            <a:r>
              <a:rPr lang="en-US" sz="4000" dirty="0" err="1" smtClean="0"/>
              <a:t>adj</a:t>
            </a:r>
            <a:r>
              <a:rPr lang="en-US" sz="4000" dirty="0" smtClean="0"/>
              <a:t>)-happening after someone’s death</a:t>
            </a:r>
          </a:p>
          <a:p>
            <a:r>
              <a:rPr lang="en-US" sz="4000" dirty="0" smtClean="0"/>
              <a:t>The </a:t>
            </a:r>
            <a:r>
              <a:rPr lang="en-US" sz="4000" u="sng" dirty="0" smtClean="0"/>
              <a:t>posthumous</a:t>
            </a:r>
            <a:r>
              <a:rPr lang="en-US" sz="4000" dirty="0" smtClean="0"/>
              <a:t> reading of his will offered many surprises about his wealth.</a:t>
            </a:r>
            <a:endParaRPr lang="en-US" sz="4000" dirty="0"/>
          </a:p>
        </p:txBody>
      </p:sp>
      <p:pic>
        <p:nvPicPr>
          <p:cNvPr id="5122" name="Picture 2" descr="C:\Users\davisdeborah\AppData\Local\Microsoft\Windows\Temporary Internet Files\Content.IE5\SP8TYHKR\MP90030920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780407"/>
            <a:ext cx="2971800" cy="1976247"/>
          </a:xfrm>
          <a:prstGeom prst="rect">
            <a:avLst/>
          </a:prstGeom>
          <a:noFill/>
        </p:spPr>
      </p:pic>
      <p:pic>
        <p:nvPicPr>
          <p:cNvPr id="5124" name="Picture 4" descr="C:\Users\davisdeborah\AppData\Local\Microsoft\Windows\Temporary Internet Files\Content.IE5\8Y5UDZMV\MC90012869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832006"/>
            <a:ext cx="1981200" cy="20259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POSTPONE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(verb)-put off until a later time</a:t>
            </a:r>
          </a:p>
          <a:p>
            <a:r>
              <a:rPr lang="en-US" sz="4000" dirty="0" smtClean="0"/>
              <a:t>Would it be okay with you if we </a:t>
            </a:r>
            <a:r>
              <a:rPr lang="en-US" sz="4000" u="sng" dirty="0" smtClean="0"/>
              <a:t>postponed</a:t>
            </a:r>
            <a:r>
              <a:rPr lang="en-US" sz="4000" dirty="0" smtClean="0"/>
              <a:t> our appointment until next week?</a:t>
            </a:r>
            <a:endParaRPr lang="en-US" sz="4000" dirty="0"/>
          </a:p>
        </p:txBody>
      </p:sp>
      <p:pic>
        <p:nvPicPr>
          <p:cNvPr id="6146" name="Picture 2" descr="C:\Users\davisdeborah\AppData\Local\Microsoft\Windows\Temporary Internet Files\Content.IE5\HX3X9UEP\MC90033593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6828" y="4572000"/>
            <a:ext cx="2843212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PREAMBLE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(noun) an introduction or introductory explanation</a:t>
            </a:r>
          </a:p>
          <a:p>
            <a:r>
              <a:rPr lang="en-US" sz="4000" dirty="0" smtClean="0"/>
              <a:t>The </a:t>
            </a:r>
            <a:r>
              <a:rPr lang="en-US" sz="4000" u="sng" dirty="0" smtClean="0"/>
              <a:t>preamble</a:t>
            </a:r>
            <a:r>
              <a:rPr lang="en-US" sz="4000" dirty="0" smtClean="0"/>
              <a:t> briefly explained what the intent of the document was.  </a:t>
            </a:r>
            <a:endParaRPr lang="en-US" sz="4000" dirty="0"/>
          </a:p>
        </p:txBody>
      </p:sp>
      <p:pic>
        <p:nvPicPr>
          <p:cNvPr id="7171" name="Picture 3" descr="C:\Users\davisdeborah\AppData\Local\Microsoft\Windows\Temporary Internet Files\Content.IE5\ERWUQL4J\MC90015001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4343400"/>
            <a:ext cx="2884194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160</TotalTime>
  <Words>242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Red HOT ROOTS PREFIXES </vt:lpstr>
      <vt:lpstr>Before and After</vt:lpstr>
      <vt:lpstr>FORECAST</vt:lpstr>
      <vt:lpstr>FORETHOUGHT</vt:lpstr>
      <vt:lpstr>FOREWARN</vt:lpstr>
      <vt:lpstr>POSTERIOR</vt:lpstr>
      <vt:lpstr>POSTHUMOUS</vt:lpstr>
      <vt:lpstr>POSTPONE</vt:lpstr>
      <vt:lpstr>PREAMBLE</vt:lpstr>
      <vt:lpstr>PRECAUTION</vt:lpstr>
      <vt:lpstr>PREMATURE</vt:lpstr>
      <vt:lpstr>PREMIER</vt:lpstr>
      <vt:lpstr>NOW PRACTICE YOUR WORDS!</vt:lpstr>
    </vt:vector>
  </TitlesOfParts>
  <Company>D87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HOT ROOTS PREFIXES</dc:title>
  <dc:creator>davisdeborah</dc:creator>
  <cp:lastModifiedBy>Davis, Deborah</cp:lastModifiedBy>
  <cp:revision>21</cp:revision>
  <dcterms:created xsi:type="dcterms:W3CDTF">2010-09-29T18:25:40Z</dcterms:created>
  <dcterms:modified xsi:type="dcterms:W3CDTF">2015-05-12T18:37:59Z</dcterms:modified>
</cp:coreProperties>
</file>