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534" r:id="rId2"/>
    <p:sldId id="256" r:id="rId3"/>
    <p:sldId id="258" r:id="rId4"/>
    <p:sldId id="324" r:id="rId5"/>
    <p:sldId id="325" r:id="rId6"/>
    <p:sldId id="327" r:id="rId7"/>
    <p:sldId id="328" r:id="rId8"/>
    <p:sldId id="326" r:id="rId9"/>
    <p:sldId id="263" r:id="rId10"/>
    <p:sldId id="291" r:id="rId11"/>
    <p:sldId id="295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301" r:id="rId21"/>
    <p:sldId id="440" r:id="rId22"/>
    <p:sldId id="374" r:id="rId23"/>
    <p:sldId id="441" r:id="rId24"/>
    <p:sldId id="375" r:id="rId25"/>
    <p:sldId id="442" r:id="rId26"/>
    <p:sldId id="376" r:id="rId27"/>
    <p:sldId id="443" r:id="rId28"/>
    <p:sldId id="377" r:id="rId29"/>
    <p:sldId id="533" r:id="rId30"/>
    <p:sldId id="444" r:id="rId31"/>
    <p:sldId id="306" r:id="rId32"/>
    <p:sldId id="381" r:id="rId33"/>
    <p:sldId id="445" r:id="rId34"/>
    <p:sldId id="380" r:id="rId35"/>
    <p:sldId id="446" r:id="rId36"/>
    <p:sldId id="379" r:id="rId37"/>
    <p:sldId id="447" r:id="rId38"/>
    <p:sldId id="378" r:id="rId39"/>
    <p:sldId id="448" r:id="rId40"/>
    <p:sldId id="312" r:id="rId41"/>
    <p:sldId id="449" r:id="rId42"/>
    <p:sldId id="385" r:id="rId43"/>
    <p:sldId id="450" r:id="rId44"/>
    <p:sldId id="384" r:id="rId45"/>
    <p:sldId id="451" r:id="rId46"/>
    <p:sldId id="383" r:id="rId47"/>
    <p:sldId id="452" r:id="rId48"/>
    <p:sldId id="382" r:id="rId49"/>
    <p:sldId id="453" r:id="rId50"/>
    <p:sldId id="318" r:id="rId51"/>
    <p:sldId id="454" r:id="rId52"/>
    <p:sldId id="388" r:id="rId53"/>
    <p:sldId id="455" r:id="rId54"/>
    <p:sldId id="387" r:id="rId55"/>
    <p:sldId id="456" r:id="rId56"/>
    <p:sldId id="386" r:id="rId57"/>
    <p:sldId id="457" r:id="rId58"/>
    <p:sldId id="370" r:id="rId59"/>
    <p:sldId id="389" r:id="rId60"/>
    <p:sldId id="458" r:id="rId61"/>
    <p:sldId id="320" r:id="rId62"/>
    <p:sldId id="459" r:id="rId63"/>
    <p:sldId id="393" r:id="rId64"/>
    <p:sldId id="460" r:id="rId65"/>
    <p:sldId id="392" r:id="rId66"/>
    <p:sldId id="461" r:id="rId67"/>
    <p:sldId id="391" r:id="rId68"/>
    <p:sldId id="462" r:id="rId69"/>
    <p:sldId id="390" r:id="rId70"/>
    <p:sldId id="463" r:id="rId71"/>
    <p:sldId id="329" r:id="rId72"/>
    <p:sldId id="330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 clr="blackTextOnWhite"/>
  <p:showPr showNarration="1">
    <p:present/>
    <p:sldAll/>
    <p:penClr>
      <a:schemeClr val="tx1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5C41A-E0BF-4C5F-BBD4-0A01504DC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72811-6ED0-4555-BA59-C242FCA6D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72AD-3BA4-4CA6-8FAA-CBDB33F0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AC9B-9E92-4A17-8A09-B0E43711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559E9-4C97-43F7-8FBA-9742D2A1A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BA5F-C2E2-4DAB-9699-38607FE1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CEAA-D3AC-4936-A0EC-31A566659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E1C98-1D5E-458C-9E7B-FA5075D5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7DFE-89AE-4FDF-BC4D-473C954C1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1CF3-DD32-4B10-8D5B-9C7A5BC4D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03BF1-D2F6-457A-85A7-9008B87FE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CDFE0B5-2D02-4F62-953B-35EC68862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8.xml"/><Relationship Id="rId18" Type="http://schemas.openxmlformats.org/officeDocument/2006/relationships/slide" Target="slide38.xml"/><Relationship Id="rId26" Type="http://schemas.openxmlformats.org/officeDocument/2006/relationships/slide" Target="slide54.xml"/><Relationship Id="rId3" Type="http://schemas.openxmlformats.org/officeDocument/2006/relationships/image" Target="../media/image5.png"/><Relationship Id="rId21" Type="http://schemas.openxmlformats.org/officeDocument/2006/relationships/slide" Target="slide44.xml"/><Relationship Id="rId34" Type="http://schemas.openxmlformats.org/officeDocument/2006/relationships/slide" Target="slide71.xml"/><Relationship Id="rId7" Type="http://schemas.openxmlformats.org/officeDocument/2006/relationships/slide" Target="slide16.xml"/><Relationship Id="rId12" Type="http://schemas.openxmlformats.org/officeDocument/2006/relationships/slide" Target="slide26.xml"/><Relationship Id="rId17" Type="http://schemas.openxmlformats.org/officeDocument/2006/relationships/slide" Target="slide36.xml"/><Relationship Id="rId25" Type="http://schemas.openxmlformats.org/officeDocument/2006/relationships/slide" Target="slide52.xml"/><Relationship Id="rId33" Type="http://schemas.openxmlformats.org/officeDocument/2006/relationships/slide" Target="slide69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4.xml"/><Relationship Id="rId20" Type="http://schemas.openxmlformats.org/officeDocument/2006/relationships/slide" Target="slide42.xml"/><Relationship Id="rId29" Type="http://schemas.openxmlformats.org/officeDocument/2006/relationships/slide" Target="slide61.xml"/><Relationship Id="rId1" Type="http://schemas.openxmlformats.org/officeDocument/2006/relationships/themeOverride" Target="../theme/themeOverride1.xml"/><Relationship Id="rId6" Type="http://schemas.openxmlformats.org/officeDocument/2006/relationships/slide" Target="slide14.xml"/><Relationship Id="rId11" Type="http://schemas.openxmlformats.org/officeDocument/2006/relationships/slide" Target="slide24.xml"/><Relationship Id="rId24" Type="http://schemas.openxmlformats.org/officeDocument/2006/relationships/slide" Target="slide50.xml"/><Relationship Id="rId32" Type="http://schemas.openxmlformats.org/officeDocument/2006/relationships/slide" Target="slide67.xml"/><Relationship Id="rId5" Type="http://schemas.openxmlformats.org/officeDocument/2006/relationships/slide" Target="slide12.xml"/><Relationship Id="rId15" Type="http://schemas.openxmlformats.org/officeDocument/2006/relationships/slide" Target="slide32.xml"/><Relationship Id="rId23" Type="http://schemas.openxmlformats.org/officeDocument/2006/relationships/slide" Target="slide48.xml"/><Relationship Id="rId28" Type="http://schemas.openxmlformats.org/officeDocument/2006/relationships/slide" Target="slide59.xml"/><Relationship Id="rId10" Type="http://schemas.openxmlformats.org/officeDocument/2006/relationships/slide" Target="slide22.xml"/><Relationship Id="rId19" Type="http://schemas.openxmlformats.org/officeDocument/2006/relationships/slide" Target="slide40.xml"/><Relationship Id="rId31" Type="http://schemas.openxmlformats.org/officeDocument/2006/relationships/slide" Target="slide65.xml"/><Relationship Id="rId4" Type="http://schemas.openxmlformats.org/officeDocument/2006/relationships/slide" Target="slide10.xml"/><Relationship Id="rId9" Type="http://schemas.openxmlformats.org/officeDocument/2006/relationships/slide" Target="slide20.xml"/><Relationship Id="rId14" Type="http://schemas.openxmlformats.org/officeDocument/2006/relationships/slide" Target="slide30.xml"/><Relationship Id="rId22" Type="http://schemas.openxmlformats.org/officeDocument/2006/relationships/slide" Target="slide46.xml"/><Relationship Id="rId27" Type="http://schemas.openxmlformats.org/officeDocument/2006/relationships/slide" Target="slide58.xml"/><Relationship Id="rId30" Type="http://schemas.openxmlformats.org/officeDocument/2006/relationships/slide" Target="slide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WordArt 1028"/>
          <p:cNvSpPr>
            <a:spLocks noChangeArrowheads="1" noChangeShapeType="1" noTextEdit="1"/>
          </p:cNvSpPr>
          <p:nvPr/>
        </p:nvSpPr>
        <p:spPr bwMode="auto">
          <a:xfrm>
            <a:off x="1981200" y="3124200"/>
            <a:ext cx="5105400" cy="228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  <p:pic>
        <p:nvPicPr>
          <p:cNvPr id="327685" name="Picture 102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his is Jeopardy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61722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86" name="WordArt 1030"/>
          <p:cNvSpPr>
            <a:spLocks noChangeArrowheads="1" noChangeShapeType="1" noTextEdit="1"/>
          </p:cNvSpPr>
          <p:nvPr/>
        </p:nvSpPr>
        <p:spPr bwMode="auto">
          <a:xfrm>
            <a:off x="2819400" y="1371600"/>
            <a:ext cx="1371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This</a:t>
            </a:r>
          </a:p>
        </p:txBody>
      </p:sp>
      <p:sp>
        <p:nvSpPr>
          <p:cNvPr id="327687" name="WordArt 1031"/>
          <p:cNvSpPr>
            <a:spLocks noChangeArrowheads="1" noChangeShapeType="1" noTextEdit="1"/>
          </p:cNvSpPr>
          <p:nvPr/>
        </p:nvSpPr>
        <p:spPr bwMode="auto">
          <a:xfrm>
            <a:off x="5410200" y="1524000"/>
            <a:ext cx="83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IS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76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685"/>
                </p:tgtEl>
              </p:cMediaNode>
            </p:audio>
          </p:childTnLst>
        </p:cTn>
      </p:par>
    </p:tnLst>
    <p:bldLst>
      <p:bldP spid="327684" grpId="0" animBg="1"/>
      <p:bldP spid="327686" grpId="0" animBg="1"/>
      <p:bldP spid="3276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867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Ran the </a:t>
            </a:r>
            <a:r>
              <a:rPr lang="en-US" sz="5400" dirty="0" err="1" smtClean="0">
                <a:solidFill>
                  <a:srgbClr val="FFFF66"/>
                </a:solidFill>
              </a:rPr>
              <a:t>Shephard</a:t>
            </a:r>
            <a:r>
              <a:rPr lang="en-US" sz="5400" dirty="0" smtClean="0">
                <a:solidFill>
                  <a:srgbClr val="FFFF66"/>
                </a:solidFill>
              </a:rPr>
              <a:t> gang; friend of Dally.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Tim </a:t>
            </a:r>
            <a:r>
              <a:rPr lang="en-US" sz="5400" dirty="0" err="1" smtClean="0">
                <a:solidFill>
                  <a:srgbClr val="FFFF66"/>
                </a:solidFill>
              </a:rPr>
              <a:t>Shephard</a:t>
            </a:r>
            <a:r>
              <a:rPr lang="en-US" sz="5400" dirty="0" smtClean="0">
                <a:solidFill>
                  <a:srgbClr val="FFFF66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867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Randy’s girlfriend; a female “soc”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Marcia?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Tim </a:t>
            </a:r>
            <a:r>
              <a:rPr lang="en-US" sz="5400" dirty="0" err="1" smtClean="0">
                <a:solidFill>
                  <a:srgbClr val="FFFF66"/>
                </a:solidFill>
              </a:rPr>
              <a:t>Shephard’s</a:t>
            </a:r>
            <a:r>
              <a:rPr lang="en-US" sz="5400" dirty="0" smtClean="0">
                <a:solidFill>
                  <a:srgbClr val="FFFF66"/>
                </a:solidFill>
              </a:rPr>
              <a:t> little brother; in reform school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Curly </a:t>
            </a:r>
            <a:r>
              <a:rPr lang="en-US" sz="5400" dirty="0" err="1" smtClean="0">
                <a:solidFill>
                  <a:srgbClr val="FFFF66"/>
                </a:solidFill>
              </a:rPr>
              <a:t>Shephard</a:t>
            </a:r>
            <a:r>
              <a:rPr lang="en-US" sz="5400" dirty="0" smtClean="0">
                <a:solidFill>
                  <a:srgbClr val="FFFF66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“soc” that skipped out on the final rumble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Randy?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Soda’s best buddy; worked at the DX Gas Station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Steve?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Rot="1" noChangeAspect="1" noChangeArrowheads="1"/>
          </p:cNvPicPr>
          <p:nvPr>
            <a:wavAudioFile r:embed="rId1" name="WELCOME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29688" y="6643688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NDONE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639175" y="6673850"/>
            <a:ext cx="184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FADEAPPL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659563"/>
            <a:ext cx="1984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6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7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1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0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group wins the final rumble.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are the greasers?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type of conflict describes the one between Pony &amp; </a:t>
            </a:r>
            <a:r>
              <a:rPr lang="en-US" sz="5400" dirty="0" err="1" smtClean="0">
                <a:solidFill>
                  <a:srgbClr val="FFFF66"/>
                </a:solidFill>
              </a:rPr>
              <a:t>Darry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man vs. man?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what happens to Dally after he robs a grocery store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6019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“he gets shot and killed by the police”?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person tells Dally to leave Cherry &amp; Marcia alone at the movies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Johnny?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30"/>
          <p:cNvSpPr txBox="1">
            <a:spLocks noChangeArrowheads="1"/>
          </p:cNvSpPr>
          <p:nvPr/>
        </p:nvSpPr>
        <p:spPr bwMode="auto">
          <a:xfrm>
            <a:off x="1752600" y="666750"/>
            <a:ext cx="6096000" cy="611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type of conflict describes the struggle that Pony &amp; Johnny face at the church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02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Text Box 1028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man vs. nature?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143000" y="1295400"/>
            <a:ext cx="68580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Characters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ILLAPIR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867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  <p:bldLst>
      <p:bldP spid="409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867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The reason </a:t>
            </a:r>
            <a:r>
              <a:rPr lang="en-US" sz="5400" dirty="0" err="1" smtClean="0">
                <a:solidFill>
                  <a:srgbClr val="FFFF66"/>
                </a:solidFill>
              </a:rPr>
              <a:t>Darry</a:t>
            </a:r>
            <a:r>
              <a:rPr lang="en-US" sz="5400" dirty="0" smtClean="0">
                <a:solidFill>
                  <a:srgbClr val="FFFF66"/>
                </a:solidFill>
              </a:rPr>
              <a:t> takes care of his younger brothers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6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“their parents were killed in a car accident”?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601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position that Soda is in when dealing with </a:t>
            </a:r>
            <a:r>
              <a:rPr lang="en-US" sz="5400" dirty="0" err="1" smtClean="0">
                <a:solidFill>
                  <a:srgbClr val="FFFF66"/>
                </a:solidFill>
              </a:rPr>
              <a:t>Darry</a:t>
            </a:r>
            <a:r>
              <a:rPr lang="en-US" sz="5400" dirty="0" smtClean="0">
                <a:solidFill>
                  <a:srgbClr val="FFFF66"/>
                </a:solidFill>
              </a:rPr>
              <a:t> &amp; Soda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791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“in the middle or always trying to stop the fighting”?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5867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what Johnny says in regards to knowing he is going to die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“it is worth saving those kids-they have more to live for”?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943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describes the “true” feelings that Cherry has for Dally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love?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7"/>
          <p:cNvSpPr txBox="1">
            <a:spLocks noChangeArrowheads="1"/>
          </p:cNvSpPr>
          <p:nvPr/>
        </p:nvSpPr>
        <p:spPr bwMode="auto">
          <a:xfrm>
            <a:off x="990600" y="838200"/>
            <a:ext cx="72199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After talking with these 2 people, Pony realizes that the </a:t>
            </a:r>
            <a:r>
              <a:rPr lang="en-US" sz="5400" dirty="0" err="1" smtClean="0">
                <a:solidFill>
                  <a:srgbClr val="FFFF66"/>
                </a:solidFill>
              </a:rPr>
              <a:t>socs</a:t>
            </a:r>
            <a:r>
              <a:rPr lang="en-US" sz="5400" dirty="0" smtClean="0">
                <a:solidFill>
                  <a:srgbClr val="FFFF66"/>
                </a:solidFill>
              </a:rPr>
              <a:t> do have problems too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18288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are Randy and Cherry?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0866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Conflict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sport that Pony is involved in at school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track?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title of the book that Pony reads to Johnny at the church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</a:t>
            </a:r>
            <a:r>
              <a:rPr lang="en-US" sz="5400" i="1" dirty="0" smtClean="0">
                <a:solidFill>
                  <a:srgbClr val="FFFF66"/>
                </a:solidFill>
              </a:rPr>
              <a:t>Gone With the Wind</a:t>
            </a:r>
            <a:r>
              <a:rPr lang="en-US" sz="5400" dirty="0" smtClean="0">
                <a:solidFill>
                  <a:srgbClr val="FFFF66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final outcome of the murder trial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029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5867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the boys are </a:t>
            </a:r>
            <a:r>
              <a:rPr lang="en-US" sz="5400" dirty="0" err="1" smtClean="0">
                <a:solidFill>
                  <a:srgbClr val="FFFF66"/>
                </a:solidFill>
              </a:rPr>
              <a:t>aquitted</a:t>
            </a:r>
            <a:r>
              <a:rPr lang="en-US" sz="5400" dirty="0" smtClean="0">
                <a:solidFill>
                  <a:srgbClr val="FFFF66"/>
                </a:solidFill>
              </a:rPr>
              <a:t> and the brothers remain together?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6"/>
          <p:cNvSpPr txBox="1">
            <a:spLocks noChangeArrowheads="1"/>
          </p:cNvSpPr>
          <p:nvPr/>
        </p:nvSpPr>
        <p:spPr bwMode="auto">
          <a:xfrm>
            <a:off x="1752600" y="990600"/>
            <a:ext cx="5867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person that tells Pony he would have let the little kids burn to death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Randy?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what Pony writes his essay on after reading Johnny’s letter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are the realities of the world?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752600" y="1181100"/>
            <a:ext cx="6419850" cy="415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5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Relationships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location of the church on Jay Mountain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</a:t>
            </a:r>
            <a:r>
              <a:rPr lang="en-US" sz="5400" dirty="0" err="1" smtClean="0">
                <a:solidFill>
                  <a:srgbClr val="FFFF66"/>
                </a:solidFill>
              </a:rPr>
              <a:t>Windrixville</a:t>
            </a:r>
            <a:r>
              <a:rPr lang="en-US" sz="5400" dirty="0" smtClean="0">
                <a:solidFill>
                  <a:srgbClr val="FFFF66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approximate decade of the novel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the late 1950’s or early 1960’s?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state where the novel took place.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Oklahoma?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name of the drive-inn movie theater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The Nightly Double?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Double!!</a:t>
            </a:r>
          </a:p>
        </p:txBody>
      </p:sp>
      <p:pic>
        <p:nvPicPr>
          <p:cNvPr id="11981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9600" y="762000"/>
            <a:ext cx="800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1198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1"/>
                </p:tgtEl>
              </p:cMediaNode>
            </p:audi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This is the name of the local hang-out/soda shop for the greasers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990600" y="1828800"/>
            <a:ext cx="737235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Miscellaneous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is The Dingo?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“I hate to tell people my name for the first time”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Pony?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“Things are rough all over”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Cherry?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</a:rPr>
              <a:t>“Stay gold </a:t>
            </a:r>
            <a:r>
              <a:rPr lang="en-US" sz="5400" dirty="0" err="1" smtClean="0">
                <a:solidFill>
                  <a:schemeClr val="bg1"/>
                </a:solidFill>
              </a:rPr>
              <a:t>Ponyboy</a:t>
            </a:r>
            <a:r>
              <a:rPr lang="en-US" sz="5400" dirty="0" smtClean="0">
                <a:solidFill>
                  <a:schemeClr val="bg1"/>
                </a:solidFill>
              </a:rPr>
              <a:t>.  Stay Gold!”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Johnny?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“You get tough like me and you don’t get hurt”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Who is Dally?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"/>
          <p:cNvSpPr txBox="1">
            <a:spLocks noChangeArrowheads="1"/>
          </p:cNvSpPr>
          <p:nvPr/>
        </p:nvSpPr>
        <p:spPr bwMode="auto">
          <a:xfrm>
            <a:off x="1752600" y="990600"/>
            <a:ext cx="601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“</a:t>
            </a:r>
            <a:r>
              <a:rPr lang="en-US" sz="5400" dirty="0" err="1" smtClean="0">
                <a:solidFill>
                  <a:srgbClr val="FFFF66"/>
                </a:solidFill>
              </a:rPr>
              <a:t>Ponyboy</a:t>
            </a:r>
            <a:r>
              <a:rPr lang="en-US" sz="5400" dirty="0" smtClean="0">
                <a:solidFill>
                  <a:srgbClr val="FFFF66"/>
                </a:solidFill>
              </a:rPr>
              <a:t> listen-don’t get tough.  You are not like the rest of us and don’t try to be”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026"/>
          <p:cNvSpPr>
            <a:spLocks noChangeArrowheads="1" noChangeShapeType="1" noTextEdit="1"/>
          </p:cNvSpPr>
          <p:nvPr/>
        </p:nvSpPr>
        <p:spPr bwMode="auto">
          <a:xfrm>
            <a:off x="914400" y="1828800"/>
            <a:ext cx="73914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Setting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</a:rPr>
              <a:t>Who is Two-Bit?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2286000" y="895351"/>
            <a:ext cx="3981450" cy="14477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9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Final</a:t>
            </a:r>
          </a:p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Jeopardy</a:t>
            </a:r>
          </a:p>
        </p:txBody>
      </p:sp>
      <p:pic>
        <p:nvPicPr>
          <p:cNvPr id="7783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-full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6280150"/>
            <a:ext cx="1968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38200" y="2381250"/>
            <a:ext cx="7467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solidFill>
                  <a:srgbClr val="FFFF66"/>
                </a:solidFill>
              </a:rPr>
              <a:t>These ar</a:t>
            </a:r>
            <a:r>
              <a:rPr lang="en-US" sz="4400" dirty="0" smtClean="0">
                <a:solidFill>
                  <a:srgbClr val="FFFF66"/>
                </a:solidFill>
              </a:rPr>
              <a:t>e the 2 things that Pony had on his mind as he stepped out into the sunlight from the darkness of the movie house..</a:t>
            </a:r>
            <a:endParaRPr lang="en-US" sz="4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4320" fill="hold"/>
                                        <p:tgtEl>
                                          <p:spTgt spid="77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30"/>
                </p:tgtEl>
              </p:cMediaNode>
            </p:audio>
          </p:childTnLst>
        </p:cTn>
      </p:par>
    </p:tnLst>
    <p:bldLst>
      <p:bldP spid="77831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2"/>
          <p:cNvSpPr txBox="1">
            <a:spLocks noChangeArrowheads="1"/>
          </p:cNvSpPr>
          <p:nvPr/>
        </p:nvSpPr>
        <p:spPr bwMode="auto">
          <a:xfrm>
            <a:off x="1752600" y="1752600"/>
            <a:ext cx="5410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>
                <a:solidFill>
                  <a:srgbClr val="FFFF66"/>
                </a:solidFill>
              </a:rPr>
              <a:t>What are Paul Newman and a ride home?</a:t>
            </a:r>
            <a:endParaRPr lang="en-US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026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607695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Quotes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Characters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Conflicts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Relationships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Miscellaneous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Setting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Quotes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248" name="Text Box 42"/>
          <p:cNvSpPr txBox="1">
            <a:spLocks noChangeArrowheads="1"/>
          </p:cNvSpPr>
          <p:nvPr/>
        </p:nvSpPr>
        <p:spPr bwMode="auto">
          <a:xfrm>
            <a:off x="60325" y="1357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hlinkClick r:id="rId4" action="ppaction://hlinksldjump"/>
              </a:rPr>
              <a:t>$100</a:t>
            </a:r>
            <a:endParaRPr lang="en-US" sz="3600" dirty="0"/>
          </a:p>
        </p:txBody>
      </p:sp>
      <p:sp>
        <p:nvSpPr>
          <p:cNvPr id="10249" name="Text Box 43"/>
          <p:cNvSpPr txBox="1">
            <a:spLocks noChangeArrowheads="1"/>
          </p:cNvSpPr>
          <p:nvPr/>
        </p:nvSpPr>
        <p:spPr bwMode="auto">
          <a:xfrm>
            <a:off x="60325" y="2500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5" action="ppaction://hlinksldjump"/>
              </a:rPr>
              <a:t>$200</a:t>
            </a:r>
            <a:endParaRPr lang="en-US" sz="3600"/>
          </a:p>
        </p:txBody>
      </p:sp>
      <p:sp>
        <p:nvSpPr>
          <p:cNvPr id="10250" name="Text Box 44"/>
          <p:cNvSpPr txBox="1">
            <a:spLocks noChangeArrowheads="1"/>
          </p:cNvSpPr>
          <p:nvPr/>
        </p:nvSpPr>
        <p:spPr bwMode="auto">
          <a:xfrm>
            <a:off x="60325" y="3643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6" action="ppaction://hlinksldjump"/>
              </a:rPr>
              <a:t>$300</a:t>
            </a:r>
            <a:endParaRPr lang="en-US" sz="3600"/>
          </a:p>
        </p:txBody>
      </p:sp>
      <p:sp>
        <p:nvSpPr>
          <p:cNvPr id="10251" name="Text Box 45"/>
          <p:cNvSpPr txBox="1">
            <a:spLocks noChangeArrowheads="1"/>
          </p:cNvSpPr>
          <p:nvPr/>
        </p:nvSpPr>
        <p:spPr bwMode="auto">
          <a:xfrm>
            <a:off x="60325" y="4786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7" action="ppaction://hlinksldjump"/>
              </a:rPr>
              <a:t>$400</a:t>
            </a:r>
            <a:endParaRPr lang="en-US" sz="3600"/>
          </a:p>
        </p:txBody>
      </p:sp>
      <p:sp>
        <p:nvSpPr>
          <p:cNvPr id="10252" name="Text Box 46"/>
          <p:cNvSpPr txBox="1">
            <a:spLocks noChangeArrowheads="1"/>
          </p:cNvSpPr>
          <p:nvPr/>
        </p:nvSpPr>
        <p:spPr bwMode="auto">
          <a:xfrm>
            <a:off x="60325" y="5929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8" action="ppaction://hlinksldjump"/>
              </a:rPr>
              <a:t>$500</a:t>
            </a:r>
            <a:endParaRPr lang="en-US" sz="3600"/>
          </a:p>
        </p:txBody>
      </p:sp>
      <p:sp>
        <p:nvSpPr>
          <p:cNvPr id="10253" name="Text Box 47"/>
          <p:cNvSpPr txBox="1">
            <a:spLocks noChangeArrowheads="1"/>
          </p:cNvSpPr>
          <p:nvPr/>
        </p:nvSpPr>
        <p:spPr bwMode="auto">
          <a:xfrm>
            <a:off x="1584325" y="1354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9" action="ppaction://hlinksldjump"/>
              </a:rPr>
              <a:t>$100</a:t>
            </a:r>
            <a:endParaRPr lang="en-US" sz="3600"/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1593850" y="2497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0" action="ppaction://hlinksldjump"/>
              </a:rPr>
              <a:t>$200</a:t>
            </a:r>
            <a:endParaRPr lang="en-US" sz="3600"/>
          </a:p>
        </p:txBody>
      </p:sp>
      <p:sp>
        <p:nvSpPr>
          <p:cNvPr id="10255" name="Text Box 50"/>
          <p:cNvSpPr txBox="1">
            <a:spLocks noChangeArrowheads="1"/>
          </p:cNvSpPr>
          <p:nvPr/>
        </p:nvSpPr>
        <p:spPr bwMode="auto">
          <a:xfrm>
            <a:off x="1584325" y="3640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1" action="ppaction://hlinksldjump"/>
              </a:rPr>
              <a:t>$300</a:t>
            </a:r>
            <a:endParaRPr lang="en-US" sz="3600"/>
          </a:p>
        </p:txBody>
      </p:sp>
      <p:sp>
        <p:nvSpPr>
          <p:cNvPr id="10256" name="Text Box 51"/>
          <p:cNvSpPr txBox="1">
            <a:spLocks noChangeArrowheads="1"/>
          </p:cNvSpPr>
          <p:nvPr/>
        </p:nvSpPr>
        <p:spPr bwMode="auto">
          <a:xfrm>
            <a:off x="1584325" y="4783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2" action="ppaction://hlinksldjump"/>
              </a:rPr>
              <a:t>$400</a:t>
            </a:r>
            <a:endParaRPr lang="en-US" sz="3600"/>
          </a:p>
        </p:txBody>
      </p:sp>
      <p:sp>
        <p:nvSpPr>
          <p:cNvPr id="10257" name="Text Box 52"/>
          <p:cNvSpPr txBox="1">
            <a:spLocks noChangeArrowheads="1"/>
          </p:cNvSpPr>
          <p:nvPr/>
        </p:nvSpPr>
        <p:spPr bwMode="auto">
          <a:xfrm>
            <a:off x="1584325" y="5926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3" action="ppaction://hlinksldjump"/>
              </a:rPr>
              <a:t>$500</a:t>
            </a:r>
            <a:endParaRPr lang="en-US" sz="3600"/>
          </a:p>
        </p:txBody>
      </p:sp>
      <p:sp>
        <p:nvSpPr>
          <p:cNvPr id="10258" name="Text Box 53"/>
          <p:cNvSpPr txBox="1">
            <a:spLocks noChangeArrowheads="1"/>
          </p:cNvSpPr>
          <p:nvPr/>
        </p:nvSpPr>
        <p:spPr bwMode="auto">
          <a:xfrm>
            <a:off x="3108325" y="13414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4" action="ppaction://hlinksldjump"/>
              </a:rPr>
              <a:t>$100</a:t>
            </a:r>
            <a:endParaRPr lang="en-US" sz="3600"/>
          </a:p>
        </p:txBody>
      </p:sp>
      <p:sp>
        <p:nvSpPr>
          <p:cNvPr id="10259" name="Text Box 54"/>
          <p:cNvSpPr txBox="1">
            <a:spLocks noChangeArrowheads="1"/>
          </p:cNvSpPr>
          <p:nvPr/>
        </p:nvSpPr>
        <p:spPr bwMode="auto">
          <a:xfrm>
            <a:off x="3108325" y="250031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5" action="ppaction://hlinksldjump"/>
              </a:rPr>
              <a:t>$200</a:t>
            </a:r>
            <a:endParaRPr lang="en-US" sz="3600"/>
          </a:p>
        </p:txBody>
      </p:sp>
      <p:sp>
        <p:nvSpPr>
          <p:cNvPr id="10260" name="Text Box 55"/>
          <p:cNvSpPr txBox="1">
            <a:spLocks noChangeArrowheads="1"/>
          </p:cNvSpPr>
          <p:nvPr/>
        </p:nvSpPr>
        <p:spPr bwMode="auto">
          <a:xfrm>
            <a:off x="3098800" y="36274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6" action="ppaction://hlinksldjump"/>
              </a:rPr>
              <a:t>$300</a:t>
            </a:r>
            <a:endParaRPr lang="en-US" sz="3600"/>
          </a:p>
        </p:txBody>
      </p:sp>
      <p:sp>
        <p:nvSpPr>
          <p:cNvPr id="10261" name="Text Box 56"/>
          <p:cNvSpPr txBox="1">
            <a:spLocks noChangeArrowheads="1"/>
          </p:cNvSpPr>
          <p:nvPr/>
        </p:nvSpPr>
        <p:spPr bwMode="auto">
          <a:xfrm>
            <a:off x="3108325" y="4783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7" action="ppaction://hlinksldjump"/>
              </a:rPr>
              <a:t>$400</a:t>
            </a:r>
            <a:endParaRPr lang="en-US" sz="3600"/>
          </a:p>
        </p:txBody>
      </p:sp>
      <p:sp>
        <p:nvSpPr>
          <p:cNvPr id="10262" name="Text Box 57"/>
          <p:cNvSpPr txBox="1">
            <a:spLocks noChangeArrowheads="1"/>
          </p:cNvSpPr>
          <p:nvPr/>
        </p:nvSpPr>
        <p:spPr bwMode="auto">
          <a:xfrm>
            <a:off x="3108325" y="5926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8" action="ppaction://hlinksldjump"/>
              </a:rPr>
              <a:t>$500</a:t>
            </a:r>
            <a:endParaRPr lang="en-US" sz="3600"/>
          </a:p>
        </p:txBody>
      </p:sp>
      <p:sp>
        <p:nvSpPr>
          <p:cNvPr id="10263" name="Text Box 58"/>
          <p:cNvSpPr txBox="1">
            <a:spLocks noChangeArrowheads="1"/>
          </p:cNvSpPr>
          <p:nvPr/>
        </p:nvSpPr>
        <p:spPr bwMode="auto">
          <a:xfrm>
            <a:off x="4622800" y="1354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19" action="ppaction://hlinksldjump"/>
              </a:rPr>
              <a:t>$100</a:t>
            </a:r>
            <a:endParaRPr lang="en-US" sz="3600"/>
          </a:p>
        </p:txBody>
      </p:sp>
      <p:sp>
        <p:nvSpPr>
          <p:cNvPr id="10264" name="Text Box 59"/>
          <p:cNvSpPr txBox="1">
            <a:spLocks noChangeArrowheads="1"/>
          </p:cNvSpPr>
          <p:nvPr/>
        </p:nvSpPr>
        <p:spPr bwMode="auto">
          <a:xfrm>
            <a:off x="4622800" y="2497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0" action="ppaction://hlinksldjump"/>
              </a:rPr>
              <a:t>$200</a:t>
            </a:r>
            <a:endParaRPr lang="en-US" sz="3600"/>
          </a:p>
        </p:txBody>
      </p:sp>
      <p:sp>
        <p:nvSpPr>
          <p:cNvPr id="10265" name="Text Box 60"/>
          <p:cNvSpPr txBox="1">
            <a:spLocks noChangeArrowheads="1"/>
          </p:cNvSpPr>
          <p:nvPr/>
        </p:nvSpPr>
        <p:spPr bwMode="auto">
          <a:xfrm>
            <a:off x="4632325" y="3640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1" action="ppaction://hlinksldjump"/>
              </a:rPr>
              <a:t>$300</a:t>
            </a:r>
            <a:endParaRPr lang="en-US" sz="3600"/>
          </a:p>
        </p:txBody>
      </p:sp>
      <p:sp>
        <p:nvSpPr>
          <p:cNvPr id="10266" name="Text Box 61"/>
          <p:cNvSpPr txBox="1">
            <a:spLocks noChangeArrowheads="1"/>
          </p:cNvSpPr>
          <p:nvPr/>
        </p:nvSpPr>
        <p:spPr bwMode="auto">
          <a:xfrm>
            <a:off x="4632325" y="4783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2" action="ppaction://hlinksldjump"/>
              </a:rPr>
              <a:t>$400</a:t>
            </a:r>
            <a:endParaRPr lang="en-US" sz="3600"/>
          </a:p>
        </p:txBody>
      </p:sp>
      <p:sp>
        <p:nvSpPr>
          <p:cNvPr id="10267" name="Text Box 62"/>
          <p:cNvSpPr txBox="1">
            <a:spLocks noChangeArrowheads="1"/>
          </p:cNvSpPr>
          <p:nvPr/>
        </p:nvSpPr>
        <p:spPr bwMode="auto">
          <a:xfrm>
            <a:off x="4632325" y="5926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3" action="ppaction://hlinksldjump"/>
              </a:rPr>
              <a:t>$500</a:t>
            </a:r>
            <a:endParaRPr lang="en-US" sz="3600"/>
          </a:p>
        </p:txBody>
      </p:sp>
      <p:sp>
        <p:nvSpPr>
          <p:cNvPr id="10268" name="Text Box 63"/>
          <p:cNvSpPr txBox="1">
            <a:spLocks noChangeArrowheads="1"/>
          </p:cNvSpPr>
          <p:nvPr/>
        </p:nvSpPr>
        <p:spPr bwMode="auto">
          <a:xfrm>
            <a:off x="6165850" y="1354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4" action="ppaction://hlinksldjump"/>
              </a:rPr>
              <a:t>$100</a:t>
            </a:r>
            <a:endParaRPr lang="en-US" sz="3600"/>
          </a:p>
        </p:txBody>
      </p:sp>
      <p:sp>
        <p:nvSpPr>
          <p:cNvPr id="10269" name="Text Box 64"/>
          <p:cNvSpPr txBox="1">
            <a:spLocks noChangeArrowheads="1"/>
          </p:cNvSpPr>
          <p:nvPr/>
        </p:nvSpPr>
        <p:spPr bwMode="auto">
          <a:xfrm>
            <a:off x="6156325" y="2497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5" action="ppaction://hlinksldjump"/>
              </a:rPr>
              <a:t>$200</a:t>
            </a:r>
            <a:endParaRPr lang="en-US" sz="3600"/>
          </a:p>
        </p:txBody>
      </p:sp>
      <p:sp>
        <p:nvSpPr>
          <p:cNvPr id="10270" name="Text Box 65"/>
          <p:cNvSpPr txBox="1">
            <a:spLocks noChangeArrowheads="1"/>
          </p:cNvSpPr>
          <p:nvPr/>
        </p:nvSpPr>
        <p:spPr bwMode="auto">
          <a:xfrm>
            <a:off x="6165850" y="3640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6" action="ppaction://hlinksldjump"/>
              </a:rPr>
              <a:t>$300</a:t>
            </a:r>
            <a:endParaRPr lang="en-US" sz="3600"/>
          </a:p>
        </p:txBody>
      </p:sp>
      <p:sp>
        <p:nvSpPr>
          <p:cNvPr id="10271" name="Text Box 66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6165850" y="4783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7" action="ppaction://hlinksldjump"/>
              </a:rPr>
              <a:t>$400</a:t>
            </a:r>
            <a:endParaRPr lang="en-US" sz="3600"/>
          </a:p>
        </p:txBody>
      </p:sp>
      <p:sp>
        <p:nvSpPr>
          <p:cNvPr id="10272" name="Text Box 67"/>
          <p:cNvSpPr txBox="1">
            <a:spLocks noChangeArrowheads="1"/>
          </p:cNvSpPr>
          <p:nvPr/>
        </p:nvSpPr>
        <p:spPr bwMode="auto">
          <a:xfrm>
            <a:off x="6165850" y="5926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8" action="ppaction://hlinksldjump"/>
              </a:rPr>
              <a:t>$500</a:t>
            </a:r>
            <a:endParaRPr lang="en-US" sz="3600"/>
          </a:p>
        </p:txBody>
      </p:sp>
      <p:sp>
        <p:nvSpPr>
          <p:cNvPr id="10273" name="Text Box 69"/>
          <p:cNvSpPr txBox="1">
            <a:spLocks noChangeArrowheads="1"/>
          </p:cNvSpPr>
          <p:nvPr/>
        </p:nvSpPr>
        <p:spPr bwMode="auto">
          <a:xfrm>
            <a:off x="7689850" y="1354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29" action="ppaction://hlinksldjump"/>
              </a:rPr>
              <a:t>$100</a:t>
            </a:r>
            <a:endParaRPr lang="en-US" sz="3600"/>
          </a:p>
        </p:txBody>
      </p:sp>
      <p:sp>
        <p:nvSpPr>
          <p:cNvPr id="10274" name="Text Box 70"/>
          <p:cNvSpPr txBox="1">
            <a:spLocks noChangeArrowheads="1"/>
          </p:cNvSpPr>
          <p:nvPr/>
        </p:nvSpPr>
        <p:spPr bwMode="auto">
          <a:xfrm>
            <a:off x="7689850" y="2497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30" action="ppaction://hlinksldjump"/>
              </a:rPr>
              <a:t>$200</a:t>
            </a:r>
            <a:endParaRPr lang="en-US" sz="3600"/>
          </a:p>
        </p:txBody>
      </p:sp>
      <p:sp>
        <p:nvSpPr>
          <p:cNvPr id="10275" name="Text Box 71"/>
          <p:cNvSpPr txBox="1">
            <a:spLocks noChangeArrowheads="1"/>
          </p:cNvSpPr>
          <p:nvPr/>
        </p:nvSpPr>
        <p:spPr bwMode="auto">
          <a:xfrm>
            <a:off x="7680325" y="3640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31" action="ppaction://hlinksldjump"/>
              </a:rPr>
              <a:t>$300</a:t>
            </a:r>
            <a:endParaRPr lang="en-US" sz="3600"/>
          </a:p>
        </p:txBody>
      </p:sp>
      <p:sp>
        <p:nvSpPr>
          <p:cNvPr id="10276" name="Text Box 72"/>
          <p:cNvSpPr txBox="1">
            <a:spLocks noChangeArrowheads="1"/>
          </p:cNvSpPr>
          <p:nvPr/>
        </p:nvSpPr>
        <p:spPr bwMode="auto">
          <a:xfrm>
            <a:off x="7689850" y="4783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32" action="ppaction://hlinksldjump"/>
              </a:rPr>
              <a:t>$400</a:t>
            </a:r>
            <a:endParaRPr lang="en-US" sz="3600"/>
          </a:p>
        </p:txBody>
      </p:sp>
      <p:sp>
        <p:nvSpPr>
          <p:cNvPr id="10277" name="Text Box 73"/>
          <p:cNvSpPr txBox="1">
            <a:spLocks noChangeArrowheads="1"/>
          </p:cNvSpPr>
          <p:nvPr/>
        </p:nvSpPr>
        <p:spPr bwMode="auto">
          <a:xfrm>
            <a:off x="7689850" y="5926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hlinkClick r:id="rId33" action="ppaction://hlinksldjump"/>
              </a:rPr>
              <a:t>$500</a:t>
            </a:r>
            <a:endParaRPr lang="en-US" sz="3600"/>
          </a:p>
        </p:txBody>
      </p:sp>
      <p:sp>
        <p:nvSpPr>
          <p:cNvPr id="9290" name="AutoShape 74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652</Words>
  <Application>Microsoft PowerPoint</Application>
  <PresentationFormat>On-screen Show (4:3)</PresentationFormat>
  <Paragraphs>113</Paragraphs>
  <Slides>72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</vt:vector>
  </TitlesOfParts>
  <Company>Jessamine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Hamlyn</dc:creator>
  <dc:description>email mhamlyn@jessamine.k12.ky.us</dc:description>
  <cp:lastModifiedBy>davisdeborah</cp:lastModifiedBy>
  <cp:revision>68</cp:revision>
  <dcterms:created xsi:type="dcterms:W3CDTF">1999-10-07T17:16:48Z</dcterms:created>
  <dcterms:modified xsi:type="dcterms:W3CDTF">2009-10-19T14:12:01Z</dcterms:modified>
</cp:coreProperties>
</file>