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B2rNcs27D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9309"/>
            <a:ext cx="8596668" cy="1320800"/>
          </a:xfrm>
        </p:spPr>
        <p:txBody>
          <a:bodyPr/>
          <a:lstStyle/>
          <a:p>
            <a:pPr algn="ctr"/>
            <a:r>
              <a:rPr lang="en-US" b="1" dirty="0" smtClean="0"/>
              <a:t>Can you read this??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018" y="867498"/>
            <a:ext cx="10963564" cy="3880773"/>
          </a:xfrm>
        </p:spPr>
        <p:txBody>
          <a:bodyPr>
            <a:noAutofit/>
          </a:bodyPr>
          <a:lstStyle/>
          <a:p>
            <a:r>
              <a:rPr lang="en-US" sz="3200" b="1" dirty="0"/>
              <a:t>I </a:t>
            </a:r>
            <a:r>
              <a:rPr lang="en-US" sz="3200" b="1" dirty="0" err="1"/>
              <a:t>cnduo't</a:t>
            </a:r>
            <a:r>
              <a:rPr lang="en-US" sz="3200" b="1" dirty="0"/>
              <a:t> </a:t>
            </a:r>
            <a:r>
              <a:rPr lang="en-US" sz="3200" b="1" dirty="0" err="1"/>
              <a:t>bvleiee</a:t>
            </a:r>
            <a:r>
              <a:rPr lang="en-US" sz="3200" b="1" dirty="0"/>
              <a:t> </a:t>
            </a:r>
            <a:r>
              <a:rPr lang="en-US" sz="3200" b="1" dirty="0" err="1"/>
              <a:t>taht</a:t>
            </a:r>
            <a:r>
              <a:rPr lang="en-US" sz="3200" b="1" dirty="0"/>
              <a:t> I </a:t>
            </a:r>
            <a:r>
              <a:rPr lang="en-US" sz="3200" b="1" dirty="0" err="1"/>
              <a:t>culod</a:t>
            </a:r>
            <a:r>
              <a:rPr lang="en-US" sz="3200" b="1" dirty="0"/>
              <a:t> </a:t>
            </a:r>
            <a:r>
              <a:rPr lang="en-US" sz="3200" b="1" dirty="0" err="1"/>
              <a:t>aulaclty</a:t>
            </a:r>
            <a:r>
              <a:rPr lang="en-US" sz="3200" b="1" dirty="0"/>
              <a:t> </a:t>
            </a:r>
            <a:r>
              <a:rPr lang="en-US" sz="3200" b="1" dirty="0" err="1"/>
              <a:t>uesdtannrd</a:t>
            </a:r>
            <a:r>
              <a:rPr lang="en-US" sz="3200" b="1" dirty="0"/>
              <a:t> </a:t>
            </a:r>
            <a:r>
              <a:rPr lang="en-US" sz="3200" b="1" dirty="0" err="1"/>
              <a:t>waht</a:t>
            </a:r>
            <a:r>
              <a:rPr lang="en-US" sz="3200" b="1" dirty="0"/>
              <a:t> I was </a:t>
            </a:r>
            <a:r>
              <a:rPr lang="en-US" sz="3200" b="1" dirty="0" err="1"/>
              <a:t>rdnaieg</a:t>
            </a:r>
            <a:r>
              <a:rPr lang="en-US" sz="3200" b="1" dirty="0"/>
              <a:t>. </a:t>
            </a:r>
            <a:r>
              <a:rPr lang="en-US" sz="3200" b="1" dirty="0" err="1"/>
              <a:t>Unisg</a:t>
            </a:r>
            <a:r>
              <a:rPr lang="en-US" sz="3200" b="1" dirty="0"/>
              <a:t> the </a:t>
            </a:r>
            <a:r>
              <a:rPr lang="en-US" sz="3200" b="1" dirty="0" err="1"/>
              <a:t>icndeblire</a:t>
            </a:r>
            <a:r>
              <a:rPr lang="en-US" sz="3200" b="1" dirty="0"/>
              <a:t> </a:t>
            </a:r>
            <a:r>
              <a:rPr lang="en-US" sz="3200" b="1" dirty="0" err="1"/>
              <a:t>pweor</a:t>
            </a:r>
            <a:r>
              <a:rPr lang="en-US" sz="3200" b="1" dirty="0"/>
              <a:t> of the </a:t>
            </a:r>
            <a:r>
              <a:rPr lang="en-US" sz="3200" b="1" dirty="0" err="1"/>
              <a:t>hmuan</a:t>
            </a:r>
            <a:r>
              <a:rPr lang="en-US" sz="3200" b="1" dirty="0"/>
              <a:t> </a:t>
            </a:r>
            <a:r>
              <a:rPr lang="en-US" sz="3200" b="1" dirty="0" err="1"/>
              <a:t>mnid</a:t>
            </a:r>
            <a:r>
              <a:rPr lang="en-US" sz="3200" b="1" dirty="0"/>
              <a:t>, </a:t>
            </a:r>
            <a:r>
              <a:rPr lang="en-US" sz="3200" b="1" dirty="0" err="1"/>
              <a:t>aocdcrnig</a:t>
            </a:r>
            <a:r>
              <a:rPr lang="en-US" sz="3200" b="1" dirty="0"/>
              <a:t> to </a:t>
            </a:r>
            <a:r>
              <a:rPr lang="en-US" sz="3200" b="1" dirty="0" err="1"/>
              <a:t>rseecrah</a:t>
            </a:r>
            <a:r>
              <a:rPr lang="en-US" sz="3200" b="1" dirty="0"/>
              <a:t> at </a:t>
            </a:r>
            <a:r>
              <a:rPr lang="en-US" sz="3200" b="1" dirty="0" err="1"/>
              <a:t>Cmabrigde</a:t>
            </a:r>
            <a:r>
              <a:rPr lang="en-US" sz="3200" b="1" dirty="0"/>
              <a:t> </a:t>
            </a:r>
            <a:r>
              <a:rPr lang="en-US" sz="3200" b="1" dirty="0" err="1"/>
              <a:t>Uinervtisy</a:t>
            </a:r>
            <a:r>
              <a:rPr lang="en-US" sz="3200" b="1" dirty="0"/>
              <a:t>, it </a:t>
            </a:r>
            <a:r>
              <a:rPr lang="en-US" sz="3200" b="1" dirty="0" err="1"/>
              <a:t>dseno't</a:t>
            </a:r>
            <a:r>
              <a:rPr lang="en-US" sz="3200" b="1" dirty="0"/>
              <a:t> </a:t>
            </a:r>
            <a:r>
              <a:rPr lang="en-US" sz="3200" b="1" dirty="0" err="1"/>
              <a:t>mttaer</a:t>
            </a:r>
            <a:r>
              <a:rPr lang="en-US" sz="3200" b="1" dirty="0"/>
              <a:t> in </a:t>
            </a:r>
            <a:r>
              <a:rPr lang="en-US" sz="3200" b="1" dirty="0" err="1"/>
              <a:t>waht</a:t>
            </a:r>
            <a:r>
              <a:rPr lang="en-US" sz="3200" b="1" dirty="0"/>
              <a:t> </a:t>
            </a:r>
            <a:r>
              <a:rPr lang="en-US" sz="3200" b="1" dirty="0" err="1"/>
              <a:t>oderr</a:t>
            </a:r>
            <a:r>
              <a:rPr lang="en-US" sz="3200" b="1" dirty="0"/>
              <a:t> the </a:t>
            </a:r>
            <a:r>
              <a:rPr lang="en-US" sz="3200" b="1" dirty="0" err="1"/>
              <a:t>lterets</a:t>
            </a:r>
            <a:r>
              <a:rPr lang="en-US" sz="3200" b="1" dirty="0"/>
              <a:t> in a </a:t>
            </a:r>
            <a:r>
              <a:rPr lang="en-US" sz="3200" b="1" dirty="0" err="1"/>
              <a:t>wrod</a:t>
            </a:r>
            <a:r>
              <a:rPr lang="en-US" sz="3200" b="1" dirty="0"/>
              <a:t> are, the </a:t>
            </a:r>
            <a:r>
              <a:rPr lang="en-US" sz="3200" b="1" dirty="0" err="1"/>
              <a:t>olny</a:t>
            </a:r>
            <a:r>
              <a:rPr lang="en-US" sz="3200" b="1" dirty="0"/>
              <a:t> </a:t>
            </a:r>
            <a:r>
              <a:rPr lang="en-US" sz="3200" b="1" dirty="0" err="1"/>
              <a:t>irpoamtnt</a:t>
            </a:r>
            <a:r>
              <a:rPr lang="en-US" sz="3200" b="1" dirty="0"/>
              <a:t> </a:t>
            </a:r>
            <a:r>
              <a:rPr lang="en-US" sz="3200" b="1" dirty="0" err="1"/>
              <a:t>tihng</a:t>
            </a:r>
            <a:r>
              <a:rPr lang="en-US" sz="3200" b="1" dirty="0"/>
              <a:t> is </a:t>
            </a:r>
            <a:r>
              <a:rPr lang="en-US" sz="3200" b="1" dirty="0" err="1"/>
              <a:t>taht</a:t>
            </a:r>
            <a:r>
              <a:rPr lang="en-US" sz="3200" b="1" dirty="0"/>
              <a:t> the </a:t>
            </a:r>
            <a:r>
              <a:rPr lang="en-US" sz="3200" b="1" dirty="0" err="1"/>
              <a:t>frsit</a:t>
            </a:r>
            <a:r>
              <a:rPr lang="en-US" sz="3200" b="1" dirty="0"/>
              <a:t> and </a:t>
            </a:r>
            <a:r>
              <a:rPr lang="en-US" sz="3200" b="1" dirty="0" err="1"/>
              <a:t>lsat</a:t>
            </a:r>
            <a:r>
              <a:rPr lang="en-US" sz="3200" b="1" dirty="0"/>
              <a:t> </a:t>
            </a:r>
            <a:r>
              <a:rPr lang="en-US" sz="3200" b="1" dirty="0" err="1"/>
              <a:t>ltteer</a:t>
            </a:r>
            <a:r>
              <a:rPr lang="en-US" sz="3200" b="1" dirty="0"/>
              <a:t> be in the </a:t>
            </a:r>
            <a:r>
              <a:rPr lang="en-US" sz="3200" b="1" dirty="0" err="1"/>
              <a:t>rhgit</a:t>
            </a:r>
            <a:r>
              <a:rPr lang="en-US" sz="3200" b="1" dirty="0"/>
              <a:t> </a:t>
            </a:r>
            <a:r>
              <a:rPr lang="en-US" sz="3200" b="1" dirty="0" err="1"/>
              <a:t>pclae</a:t>
            </a:r>
            <a:r>
              <a:rPr lang="en-US" sz="3200" b="1" dirty="0"/>
              <a:t>. The </a:t>
            </a:r>
            <a:r>
              <a:rPr lang="en-US" sz="3200" b="1" dirty="0" err="1"/>
              <a:t>rset</a:t>
            </a:r>
            <a:r>
              <a:rPr lang="en-US" sz="3200" b="1" dirty="0"/>
              <a:t> can be a </a:t>
            </a:r>
            <a:r>
              <a:rPr lang="en-US" sz="3200" b="1" dirty="0" err="1"/>
              <a:t>taotl</a:t>
            </a:r>
            <a:r>
              <a:rPr lang="en-US" sz="3200" b="1" dirty="0"/>
              <a:t> </a:t>
            </a:r>
            <a:r>
              <a:rPr lang="en-US" sz="3200" b="1" dirty="0" err="1"/>
              <a:t>mses</a:t>
            </a:r>
            <a:r>
              <a:rPr lang="en-US" sz="3200" b="1" dirty="0"/>
              <a:t> and you can </a:t>
            </a:r>
            <a:r>
              <a:rPr lang="en-US" sz="3200" b="1" dirty="0" err="1"/>
              <a:t>sitll</a:t>
            </a:r>
            <a:r>
              <a:rPr lang="en-US" sz="3200" b="1" dirty="0"/>
              <a:t> </a:t>
            </a:r>
            <a:r>
              <a:rPr lang="en-US" sz="3200" b="1" dirty="0" err="1"/>
              <a:t>raed</a:t>
            </a:r>
            <a:r>
              <a:rPr lang="en-US" sz="3200" b="1" dirty="0"/>
              <a:t> it </a:t>
            </a:r>
            <a:r>
              <a:rPr lang="en-US" sz="3200" b="1" dirty="0" err="1"/>
              <a:t>whoutit</a:t>
            </a:r>
            <a:r>
              <a:rPr lang="en-US" sz="3200" b="1" dirty="0"/>
              <a:t> a </a:t>
            </a:r>
            <a:r>
              <a:rPr lang="en-US" sz="3200" b="1" dirty="0" err="1"/>
              <a:t>pboerlm</a:t>
            </a:r>
            <a:r>
              <a:rPr lang="en-US" sz="3200" b="1" dirty="0"/>
              <a:t>. </a:t>
            </a:r>
            <a:r>
              <a:rPr lang="en-US" sz="3200" b="1" dirty="0" err="1"/>
              <a:t>Tihs</a:t>
            </a:r>
            <a:r>
              <a:rPr lang="en-US" sz="3200" b="1" dirty="0"/>
              <a:t> is </a:t>
            </a:r>
            <a:r>
              <a:rPr lang="en-US" sz="3200" b="1" dirty="0" err="1"/>
              <a:t>bucseae</a:t>
            </a:r>
            <a:r>
              <a:rPr lang="en-US" sz="3200" b="1" dirty="0"/>
              <a:t> the </a:t>
            </a:r>
            <a:r>
              <a:rPr lang="en-US" sz="3200" b="1" dirty="0" err="1"/>
              <a:t>huamn</a:t>
            </a:r>
            <a:r>
              <a:rPr lang="en-US" sz="3200" b="1" dirty="0"/>
              <a:t> </a:t>
            </a:r>
            <a:r>
              <a:rPr lang="en-US" sz="3200" b="1" dirty="0" err="1"/>
              <a:t>mnid</a:t>
            </a:r>
            <a:r>
              <a:rPr lang="en-US" sz="3200" b="1" dirty="0"/>
              <a:t> </a:t>
            </a:r>
            <a:r>
              <a:rPr lang="en-US" sz="3200" b="1" dirty="0" err="1"/>
              <a:t>deos</a:t>
            </a:r>
            <a:r>
              <a:rPr lang="en-US" sz="3200" b="1" dirty="0"/>
              <a:t> not </a:t>
            </a:r>
            <a:r>
              <a:rPr lang="en-US" sz="3200" b="1" dirty="0" err="1"/>
              <a:t>raed</a:t>
            </a:r>
            <a:r>
              <a:rPr lang="en-US" sz="3200" b="1" dirty="0"/>
              <a:t> </a:t>
            </a:r>
            <a:r>
              <a:rPr lang="en-US" sz="3200" b="1" dirty="0" err="1"/>
              <a:t>ervey</a:t>
            </a:r>
            <a:r>
              <a:rPr lang="en-US" sz="3200" b="1" dirty="0"/>
              <a:t> </a:t>
            </a:r>
            <a:r>
              <a:rPr lang="en-US" sz="3200" b="1" dirty="0" err="1"/>
              <a:t>ltteer</a:t>
            </a:r>
            <a:r>
              <a:rPr lang="en-US" sz="3200" b="1" dirty="0"/>
              <a:t> by </a:t>
            </a:r>
            <a:r>
              <a:rPr lang="en-US" sz="3200" b="1" dirty="0" err="1"/>
              <a:t>istlef</a:t>
            </a:r>
            <a:r>
              <a:rPr lang="en-US" sz="3200" b="1" dirty="0"/>
              <a:t>, but the </a:t>
            </a:r>
            <a:r>
              <a:rPr lang="en-US" sz="3200" b="1" dirty="0" err="1"/>
              <a:t>wrod</a:t>
            </a:r>
            <a:r>
              <a:rPr lang="en-US" sz="3200" b="1" dirty="0"/>
              <a:t> as a </a:t>
            </a:r>
            <a:r>
              <a:rPr lang="en-US" sz="3200" b="1" dirty="0" err="1"/>
              <a:t>wlohe</a:t>
            </a:r>
            <a:r>
              <a:rPr lang="en-US" sz="3200" b="1" dirty="0"/>
              <a:t>. </a:t>
            </a:r>
            <a:r>
              <a:rPr lang="en-US" sz="3200" b="1" dirty="0" err="1"/>
              <a:t>Aaznmig</a:t>
            </a:r>
            <a:r>
              <a:rPr lang="en-US" sz="3200" b="1" dirty="0"/>
              <a:t>, huh? </a:t>
            </a:r>
            <a:r>
              <a:rPr lang="en-US" sz="3200" b="1" dirty="0" err="1"/>
              <a:t>Yaeh</a:t>
            </a:r>
            <a:r>
              <a:rPr lang="en-US" sz="3200" b="1" dirty="0"/>
              <a:t> and I </a:t>
            </a:r>
            <a:r>
              <a:rPr lang="en-US" sz="3200" b="1" dirty="0" err="1"/>
              <a:t>awlyas</a:t>
            </a:r>
            <a:r>
              <a:rPr lang="en-US" sz="3200" b="1" dirty="0"/>
              <a:t> </a:t>
            </a:r>
            <a:r>
              <a:rPr lang="en-US" sz="3200" b="1" dirty="0" err="1"/>
              <a:t>tghhuot</a:t>
            </a:r>
            <a:r>
              <a:rPr lang="en-US" sz="3200" b="1" dirty="0"/>
              <a:t> </a:t>
            </a:r>
            <a:r>
              <a:rPr lang="en-US" sz="3200" b="1" dirty="0" err="1"/>
              <a:t>slelinpg</a:t>
            </a:r>
            <a:r>
              <a:rPr lang="en-US" sz="3200" b="1" dirty="0"/>
              <a:t> was </a:t>
            </a:r>
            <a:r>
              <a:rPr lang="en-US" sz="3200" b="1" dirty="0" err="1"/>
              <a:t>ipmorantt</a:t>
            </a:r>
            <a:r>
              <a:rPr lang="en-US" sz="3200" b="1" dirty="0"/>
              <a:t>! See if </a:t>
            </a:r>
            <a:r>
              <a:rPr lang="en-US" sz="3200" b="1" dirty="0" err="1"/>
              <a:t>yuor</a:t>
            </a:r>
            <a:r>
              <a:rPr lang="en-US" sz="3200" b="1" dirty="0"/>
              <a:t> </a:t>
            </a:r>
            <a:r>
              <a:rPr lang="en-US" sz="3200" b="1" dirty="0" err="1"/>
              <a:t>fdreins</a:t>
            </a:r>
            <a:r>
              <a:rPr lang="en-US" sz="3200" b="1" dirty="0"/>
              <a:t> can </a:t>
            </a:r>
            <a:r>
              <a:rPr lang="en-US" sz="3200" b="1" dirty="0" err="1"/>
              <a:t>raed</a:t>
            </a:r>
            <a:r>
              <a:rPr lang="en-US" sz="3200" b="1" dirty="0"/>
              <a:t> </a:t>
            </a:r>
            <a:r>
              <a:rPr lang="en-US" sz="3200" b="1" dirty="0" err="1"/>
              <a:t>tihs</a:t>
            </a:r>
            <a:r>
              <a:rPr lang="en-US" sz="3200" b="1" dirty="0"/>
              <a:t> too.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44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295564"/>
            <a:ext cx="10150764" cy="4544291"/>
          </a:xfrm>
        </p:spPr>
        <p:txBody>
          <a:bodyPr/>
          <a:lstStyle/>
          <a:p>
            <a:pPr algn="l"/>
            <a:r>
              <a:rPr lang="en-US" sz="4000" b="1" dirty="0" smtClean="0"/>
              <a:t>Tuesday 1/29/19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-Could you read it?</a:t>
            </a:r>
            <a:br>
              <a:rPr lang="en-US" sz="4000" dirty="0" smtClean="0"/>
            </a:br>
            <a:r>
              <a:rPr lang="en-US" sz="4000" dirty="0" smtClean="0"/>
              <a:t>-quick review from yesterday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-anticipation guide/discuss</a:t>
            </a:r>
            <a:br>
              <a:rPr lang="en-US" sz="4000" dirty="0" smtClean="0"/>
            </a:br>
            <a:r>
              <a:rPr lang="en-US" sz="4000" dirty="0" smtClean="0"/>
              <a:t>-</a:t>
            </a:r>
            <a:r>
              <a:rPr lang="en-US" sz="4000" dirty="0" err="1" smtClean="0"/>
              <a:t>pg</a:t>
            </a:r>
            <a:r>
              <a:rPr lang="en-US" sz="4000" dirty="0" smtClean="0"/>
              <a:t> 202 in text “guide for reading”</a:t>
            </a:r>
            <a:br>
              <a:rPr lang="en-US" sz="4000" dirty="0" smtClean="0"/>
            </a:br>
            <a:r>
              <a:rPr lang="en-US" sz="4000" dirty="0" smtClean="0"/>
              <a:t>- “What would you do clip” /discuss</a:t>
            </a:r>
            <a:br>
              <a:rPr lang="en-US" sz="4000" dirty="0" smtClean="0"/>
            </a:br>
            <a:r>
              <a:rPr lang="en-US" sz="4000" dirty="0" smtClean="0"/>
              <a:t>-pro/con list for being highly intelligent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599" y="5227781"/>
            <a:ext cx="6765637" cy="965200"/>
          </a:xfrm>
        </p:spPr>
        <p:txBody>
          <a:bodyPr>
            <a:normAutofit/>
          </a:bodyPr>
          <a:lstStyle/>
          <a:p>
            <a:pPr algn="ctr"/>
            <a:r>
              <a:rPr lang="en-US" sz="4000" i="1" dirty="0" smtClean="0">
                <a:solidFill>
                  <a:schemeClr val="accent1">
                    <a:lumMod val="50000"/>
                  </a:schemeClr>
                </a:solidFill>
              </a:rPr>
              <a:t>Flowers For Algernon</a:t>
            </a:r>
            <a:endParaRPr lang="en-US" sz="40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 descr="The 1709 Blog: July 20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6439" y="609600"/>
            <a:ext cx="2152650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97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What Would You </a:t>
            </a:r>
            <a:r>
              <a:rPr lang="en-US" sz="4000" b="1" dirty="0"/>
              <a:t>Do?</a:t>
            </a:r>
            <a:br>
              <a:rPr lang="en-US" sz="4000" b="1" dirty="0"/>
            </a:br>
            <a:r>
              <a:rPr lang="en-US" sz="2800" dirty="0" smtClean="0"/>
              <a:t>John Quinones ABC News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dirty="0">
                <a:hlinkClick r:id="rId2"/>
              </a:rPr>
              <a:t>https://www.youtube.com/watch?v=B2rNcs27Dpg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**discuss word choice in video clip before watching</a:t>
            </a:r>
            <a:endParaRPr lang="en-US" dirty="0"/>
          </a:p>
        </p:txBody>
      </p:sp>
      <p:pic>
        <p:nvPicPr>
          <p:cNvPr id="4" name="Picture 3" descr="Foodista | ABC's &quot;What Would You Do&quot; Bashes Vegan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090" y="3876743"/>
            <a:ext cx="4590474" cy="280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22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491" y="868218"/>
            <a:ext cx="867294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What are the pros for being highly intelligent?</a:t>
            </a:r>
          </a:p>
          <a:p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What are the cons for being highly intelligent?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11 | April | 2013 | A Pondering Min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162" y="3668346"/>
            <a:ext cx="4481657" cy="312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73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164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Can you read this??</vt:lpstr>
      <vt:lpstr>Tuesday 1/29/19 -Could you read it? -quick review from yesterday -anticipation guide/discuss -pg 202 in text “guide for reading” - “What would you do clip” /discuss -pro/con list for being highly intelligent</vt:lpstr>
      <vt:lpstr>What Would You Do? John Quinones ABC News</vt:lpstr>
      <vt:lpstr>PowerPoint Presentation</vt:lpstr>
    </vt:vector>
  </TitlesOfParts>
  <Company>District 87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read this??</dc:title>
  <dc:creator>Baran, Deborah</dc:creator>
  <cp:lastModifiedBy>Baran, Deborah</cp:lastModifiedBy>
  <cp:revision>5</cp:revision>
  <dcterms:created xsi:type="dcterms:W3CDTF">2019-01-29T03:15:57Z</dcterms:created>
  <dcterms:modified xsi:type="dcterms:W3CDTF">2019-01-29T03:58:38Z</dcterms:modified>
</cp:coreProperties>
</file>