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3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C_scsKVEH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becKv2xR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Maya Angelou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3/3/2016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5" y="0"/>
            <a:ext cx="3250757" cy="4037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114" y="185257"/>
            <a:ext cx="5657850" cy="3762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84" y="2946884"/>
            <a:ext cx="3911116" cy="391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know about Maya Angelou?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do you already know about Maya Angelou?</a:t>
            </a:r>
          </a:p>
          <a:p>
            <a:r>
              <a:rPr lang="en-US" sz="2400" dirty="0" smtClean="0"/>
              <a:t>Have any of you seen Tyler Perry’s Family Reunion? </a:t>
            </a:r>
          </a:p>
          <a:p>
            <a:pPr lvl="1"/>
            <a:r>
              <a:rPr lang="en-US" sz="2400" dirty="0" smtClean="0"/>
              <a:t>Cicely Tyson and Maya Angelou read one of her poems together during the movie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476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Born in St. Louis, MO and raised there and in Stamps, AR</a:t>
            </a:r>
          </a:p>
          <a:p>
            <a:r>
              <a:rPr lang="en-US" sz="2800" dirty="0"/>
              <a:t>Lived in Arkansas during </a:t>
            </a:r>
            <a:r>
              <a:rPr lang="en-US" sz="2800" dirty="0" smtClean="0"/>
              <a:t>the1930s- </a:t>
            </a:r>
            <a:r>
              <a:rPr lang="en-US" sz="2800" dirty="0"/>
              <a:t>1940s and </a:t>
            </a:r>
            <a:r>
              <a:rPr lang="en-US" sz="2800" dirty="0" smtClean="0"/>
              <a:t>experienced </a:t>
            </a:r>
            <a:r>
              <a:rPr lang="en-US" sz="2800" b="1" dirty="0" smtClean="0"/>
              <a:t>racial </a:t>
            </a:r>
            <a:r>
              <a:rPr lang="en-US" sz="2800" b="1" dirty="0"/>
              <a:t>and </a:t>
            </a:r>
            <a:r>
              <a:rPr lang="en-US" sz="2800" b="1" dirty="0" smtClean="0"/>
              <a:t>gender discrimination </a:t>
            </a:r>
            <a:r>
              <a:rPr lang="en-US" sz="2800" dirty="0"/>
              <a:t>in </a:t>
            </a:r>
            <a:r>
              <a:rPr lang="en-US" sz="2800" dirty="0" smtClean="0"/>
              <a:t>many situations.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</a:t>
            </a:r>
            <a:r>
              <a:rPr lang="en-US" sz="3300" dirty="0" smtClean="0"/>
              <a:t>     Stamps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8286" y="3222761"/>
            <a:ext cx="3608984" cy="312470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6042991" y="5777948"/>
            <a:ext cx="1537252" cy="344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5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Marguerite Johnson (Maya Angelou)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965" y="1683027"/>
            <a:ext cx="10575235" cy="34985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She lived from April 4, 1928 to May 28, 2014 and died at the age of 86.</a:t>
            </a:r>
          </a:p>
          <a:p>
            <a:r>
              <a:rPr lang="en-US" sz="2400" dirty="0"/>
              <a:t>Her brother gave her the nickname Maya, and she took the name Maya Angelou when she became a </a:t>
            </a:r>
            <a:r>
              <a:rPr lang="en-US" sz="2400" dirty="0" smtClean="0"/>
              <a:t>singer</a:t>
            </a:r>
          </a:p>
          <a:p>
            <a:r>
              <a:rPr lang="en-US" sz="2400" dirty="0" smtClean="0"/>
              <a:t>She is extremely hard to classify, she is an author, poet, a </a:t>
            </a:r>
            <a:r>
              <a:rPr lang="en-US" sz="2400" dirty="0"/>
              <a:t>civil rights </a:t>
            </a:r>
            <a:r>
              <a:rPr lang="en-US" sz="2400" dirty="0" smtClean="0"/>
              <a:t>activist, an actress, a singer, and a dancer </a:t>
            </a:r>
          </a:p>
          <a:p>
            <a:pPr lvl="1"/>
            <a:r>
              <a:rPr lang="en-US" sz="2200" dirty="0" smtClean="0"/>
              <a:t>Read her poem “On the Pulse of Morning” for President Bill Clinton</a:t>
            </a:r>
          </a:p>
          <a:p>
            <a:pPr lvl="1"/>
            <a:r>
              <a:rPr lang="en-US" sz="2200" dirty="0" smtClean="0"/>
              <a:t>Awarded Presidential Medal of Freedom in 2010by President Obama.</a:t>
            </a:r>
          </a:p>
        </p:txBody>
      </p:sp>
    </p:spTree>
    <p:extLst>
      <p:ext uri="{BB962C8B-B14F-4D97-AF65-F5344CB8AC3E}">
        <p14:creationId xmlns:p14="http://schemas.microsoft.com/office/powerpoint/2010/main" val="32328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 Know Why the Caged Bird Sings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19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Written account about true, important experiences she had in her life and how she overcame them 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story was first publish in 1970, and was a huge success</a:t>
            </a:r>
          </a:p>
          <a:p>
            <a:r>
              <a:rPr lang="en-US" sz="3200" dirty="0" smtClean="0"/>
              <a:t>Produced as a television special in 1979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21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 for</a:t>
            </a:r>
            <a:r>
              <a:rPr lang="en-US" i="1" dirty="0" smtClean="0"/>
              <a:t> I Know Why the Caged Bird 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226366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Maya had a traumatic experience as a young girl and refused to speak for a while</a:t>
            </a:r>
          </a:p>
          <a:p>
            <a:r>
              <a:rPr lang="en-US" sz="2800" dirty="0" smtClean="0"/>
              <a:t>Mrs. Flowers encouraged her to write her thoughts down</a:t>
            </a:r>
          </a:p>
          <a:p>
            <a:r>
              <a:rPr lang="en-US" sz="2800" i="1" dirty="0" smtClean="0"/>
              <a:t>I Know Why the Caged Bird Sings is the first of a collection of five </a:t>
            </a:r>
            <a:r>
              <a:rPr lang="en-US" sz="2800" b="1" i="1" dirty="0" smtClean="0"/>
              <a:t>memoirs</a:t>
            </a:r>
          </a:p>
          <a:p>
            <a:pPr marL="0" indent="0">
              <a:buNone/>
            </a:pPr>
            <a:endParaRPr lang="en-U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859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memoir?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"</a:t>
            </a:r>
            <a:r>
              <a:rPr lang="en-US" sz="2400" dirty="0"/>
              <a:t>A </a:t>
            </a:r>
            <a:r>
              <a:rPr lang="en-US" sz="2400" b="1" dirty="0"/>
              <a:t>memoir </a:t>
            </a:r>
            <a:r>
              <a:rPr lang="en-US" sz="2400" dirty="0"/>
              <a:t>is a form of </a:t>
            </a:r>
            <a:r>
              <a:rPr lang="en-US" sz="2400" b="1" dirty="0" smtClean="0"/>
              <a:t>autobiographical writing</a:t>
            </a:r>
            <a:r>
              <a:rPr lang="en-US" sz="2400" dirty="0" smtClean="0"/>
              <a:t>- </a:t>
            </a:r>
            <a:r>
              <a:rPr lang="en-US" sz="2400" dirty="0"/>
              <a:t>true writing from a person's own </a:t>
            </a:r>
            <a:r>
              <a:rPr lang="en-US" sz="2400" dirty="0" smtClean="0"/>
              <a:t>life that deals </a:t>
            </a:r>
            <a:r>
              <a:rPr lang="en-US" sz="2400" dirty="0"/>
              <a:t>with the writer's memory of </a:t>
            </a:r>
            <a:r>
              <a:rPr lang="en-US" sz="2400" dirty="0" smtClean="0"/>
              <a:t>someone or </a:t>
            </a:r>
            <a:r>
              <a:rPr lang="en-US" sz="2400" dirty="0"/>
              <a:t>of a significant event. In this excerpt from </a:t>
            </a:r>
            <a:r>
              <a:rPr lang="en-US" sz="2400" i="1" dirty="0" smtClean="0"/>
              <a:t>I Know </a:t>
            </a:r>
            <a:r>
              <a:rPr lang="en-US" sz="2400" i="1" dirty="0"/>
              <a:t>Why the Caged Bird Sings, </a:t>
            </a:r>
            <a:r>
              <a:rPr lang="en-US" sz="2400" dirty="0" smtClean="0"/>
              <a:t>Angelou writes </a:t>
            </a:r>
            <a:r>
              <a:rPr lang="en-US" sz="2400" dirty="0"/>
              <a:t>about her memories of working in </a:t>
            </a:r>
            <a:r>
              <a:rPr lang="en-US" sz="2400" dirty="0" smtClean="0"/>
              <a:t>the family </a:t>
            </a:r>
            <a:r>
              <a:rPr lang="en-US" sz="2400" dirty="0"/>
              <a:t>store</a:t>
            </a:r>
            <a:r>
              <a:rPr lang="en-US" sz="2400" dirty="0" smtClean="0"/>
              <a:t>...” (</a:t>
            </a:r>
            <a:r>
              <a:rPr lang="en-US" sz="2400" dirty="0"/>
              <a:t>p. 23, of </a:t>
            </a:r>
            <a:r>
              <a:rPr lang="en-US" sz="2400" i="1" dirty="0"/>
              <a:t>Literature: Timeless Voices, </a:t>
            </a:r>
            <a:r>
              <a:rPr lang="en-US" sz="2400" i="1" dirty="0" smtClean="0"/>
              <a:t>Timeless Themes</a:t>
            </a:r>
            <a:r>
              <a:rPr lang="en-US" sz="2400" i="1" dirty="0"/>
              <a:t>, 2000</a:t>
            </a:r>
            <a:r>
              <a:rPr lang="en-US" sz="2400" i="1" dirty="0" smtClean="0"/>
              <a:t>)</a:t>
            </a:r>
            <a:endParaRPr lang="en-US" sz="2400" i="1" dirty="0"/>
          </a:p>
          <a:p>
            <a:r>
              <a:rPr lang="en-US" sz="2400" i="1" dirty="0" smtClean="0"/>
              <a:t>How is a memoir different from autobiography? (Discussion while we transition to text</a:t>
            </a:r>
            <a:r>
              <a:rPr lang="en-US" sz="2400" i="1" dirty="0" smtClean="0"/>
              <a:t>)</a:t>
            </a:r>
          </a:p>
          <a:p>
            <a:r>
              <a:rPr lang="en-US" sz="2400" b="1" i="1" dirty="0">
                <a:hlinkClick r:id="rId2"/>
              </a:rPr>
              <a:t>https://www.youtube.com/watch?v=QC_scsKVEHA</a:t>
            </a:r>
            <a:endParaRPr lang="en-US" sz="2400" b="1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72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Inspirational Closing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www.youtube.com/watch?v=cbecKv2xR14</a:t>
            </a:r>
            <a:endParaRPr lang="en-US" dirty="0" smtClean="0"/>
          </a:p>
          <a:p>
            <a:pPr lvl="1"/>
            <a:r>
              <a:rPr lang="en-US" dirty="0" smtClean="0"/>
              <a:t>Dr. Maya Angelou Discusses how love liberates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1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331</TotalTime>
  <Words>381</Words>
  <Application>Microsoft Office PowerPoint</Application>
  <PresentationFormat>Custom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Maya Angelou</vt:lpstr>
      <vt:lpstr>What do you know about Maya Angelou?</vt:lpstr>
      <vt:lpstr>Historical Context</vt:lpstr>
      <vt:lpstr>Marguerite Johnson (Maya Angelou)</vt:lpstr>
      <vt:lpstr>I Know Why the Caged Bird Sings</vt:lpstr>
      <vt:lpstr>Inspiration for I Know Why the Caged Bird Sings</vt:lpstr>
      <vt:lpstr>What is a memoir?</vt:lpstr>
      <vt:lpstr>Inspirational Closing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Maya Angelou</dc:title>
  <dc:creator>Ms. A Alden</dc:creator>
  <cp:lastModifiedBy>Davis, Deborah</cp:lastModifiedBy>
  <cp:revision>11</cp:revision>
  <dcterms:created xsi:type="dcterms:W3CDTF">2016-03-03T12:35:25Z</dcterms:created>
  <dcterms:modified xsi:type="dcterms:W3CDTF">2016-03-03T20:42:24Z</dcterms:modified>
</cp:coreProperties>
</file>