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2E9CE-34DC-4FF5-B715-276B82382499}" type="datetimeFigureOut">
              <a:rPr lang="en-US" smtClean="0"/>
              <a:pPr/>
              <a:t>9/27/2010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F52ECDD-A827-42D2-8CCA-0E41421BBA1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2E9CE-34DC-4FF5-B715-276B82382499}" type="datetimeFigureOut">
              <a:rPr lang="en-US" smtClean="0"/>
              <a:pPr/>
              <a:t>9/27/2010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2ECDD-A827-42D2-8CCA-0E41421BBA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2E9CE-34DC-4FF5-B715-276B82382499}" type="datetimeFigureOut">
              <a:rPr lang="en-US" smtClean="0"/>
              <a:pPr/>
              <a:t>9/27/2010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2ECDD-A827-42D2-8CCA-0E41421BBA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9D2E9CE-34DC-4FF5-B715-276B82382499}" type="datetimeFigureOut">
              <a:rPr lang="en-US" smtClean="0"/>
              <a:pPr/>
              <a:t>9/27/2010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4F52ECDD-A827-42D2-8CCA-0E41421BBA1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2E9CE-34DC-4FF5-B715-276B82382499}" type="datetimeFigureOut">
              <a:rPr lang="en-US" smtClean="0"/>
              <a:pPr/>
              <a:t>9/27/2010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2ECDD-A827-42D2-8CCA-0E41421BBA1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2E9CE-34DC-4FF5-B715-276B82382499}" type="datetimeFigureOut">
              <a:rPr lang="en-US" smtClean="0"/>
              <a:pPr/>
              <a:t>9/27/2010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2ECDD-A827-42D2-8CCA-0E41421BBA1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2ECDD-A827-42D2-8CCA-0E41421BBA1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2E9CE-34DC-4FF5-B715-276B82382499}" type="datetimeFigureOut">
              <a:rPr lang="en-US" smtClean="0"/>
              <a:pPr/>
              <a:t>9/27/2010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2E9CE-34DC-4FF5-B715-276B82382499}" type="datetimeFigureOut">
              <a:rPr lang="en-US" smtClean="0"/>
              <a:pPr/>
              <a:t>9/27/2010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2ECDD-A827-42D2-8CCA-0E41421BBA1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2E9CE-34DC-4FF5-B715-276B82382499}" type="datetimeFigureOut">
              <a:rPr lang="en-US" smtClean="0"/>
              <a:pPr/>
              <a:t>9/27/2010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2ECDD-A827-42D2-8CCA-0E41421BBA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9D2E9CE-34DC-4FF5-B715-276B82382499}" type="datetimeFigureOut">
              <a:rPr lang="en-US" smtClean="0"/>
              <a:pPr/>
              <a:t>9/27/2010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F52ECDD-A827-42D2-8CCA-0E41421BBA1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2E9CE-34DC-4FF5-B715-276B82382499}" type="datetimeFigureOut">
              <a:rPr lang="en-US" smtClean="0"/>
              <a:pPr/>
              <a:t>9/27/2010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F52ECDD-A827-42D2-8CCA-0E41421BBA1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9D2E9CE-34DC-4FF5-B715-276B82382499}" type="datetimeFigureOut">
              <a:rPr lang="en-US" smtClean="0"/>
              <a:pPr/>
              <a:t>9/27/2010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4F52ECDD-A827-42D2-8CCA-0E41421BBA1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g</a:t>
            </a:r>
            <a:r>
              <a:rPr lang="en-US" dirty="0" smtClean="0"/>
              <a:t>raph, gram, scrip, </a:t>
            </a:r>
            <a:r>
              <a:rPr lang="en-US" dirty="0" err="1" smtClean="0"/>
              <a:t>scrib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1"/>
            <a:ext cx="7772400" cy="20764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Lesson 20 Word Parts</a:t>
            </a:r>
            <a:br>
              <a:rPr lang="en-US" dirty="0" smtClean="0"/>
            </a:br>
            <a:r>
              <a:rPr lang="en-US" dirty="0" smtClean="0"/>
              <a:t>Roots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1026" name="Picture 2" descr="C:\Users\davisdeborah\AppData\Local\Microsoft\Windows\Temporary Internet Files\Content.IE5\0AYK4IRG\MC900215075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81400" y="4648200"/>
            <a:ext cx="2107949" cy="1886139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(noun)-a book or article about a single subject</a:t>
            </a:r>
          </a:p>
          <a:p>
            <a:r>
              <a:rPr lang="en-US" sz="3200" dirty="0" smtClean="0"/>
              <a:t>The scientist’s </a:t>
            </a:r>
            <a:r>
              <a:rPr lang="en-US" sz="3200" b="1" u="sng" dirty="0" smtClean="0"/>
              <a:t>monograph</a:t>
            </a:r>
            <a:r>
              <a:rPr lang="en-US" sz="3200" dirty="0" smtClean="0"/>
              <a:t> covers his research on cell division. </a:t>
            </a:r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smtClean="0"/>
              <a:t>MONOGRAPH</a:t>
            </a:r>
            <a:endParaRPr lang="en-US" b="1" dirty="0"/>
          </a:p>
        </p:txBody>
      </p:sp>
      <p:pic>
        <p:nvPicPr>
          <p:cNvPr id="9218" name="Picture 2" descr="C:\Users\davisdeborah\AppData\Local\Microsoft\Windows\Temporary Internet Files\Content.IE5\F8E9XDZ1\MC900432645[1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72200" y="4343400"/>
            <a:ext cx="1714500" cy="1714500"/>
          </a:xfrm>
          <a:prstGeom prst="rect">
            <a:avLst/>
          </a:prstGeom>
          <a:noFill/>
        </p:spPr>
      </p:pic>
      <p:pic>
        <p:nvPicPr>
          <p:cNvPr id="9219" name="Picture 3" descr="C:\Users\davisdeborah\AppData\Local\Microsoft\Windows\Temporary Internet Files\Content.IE5\PCPPKPP7\MC900060255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4343400"/>
            <a:ext cx="1858061" cy="1701698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(noun)-an order or direction; a doctor’s instructions for the use of medicine</a:t>
            </a:r>
          </a:p>
          <a:p>
            <a:r>
              <a:rPr lang="en-US" sz="3200" dirty="0" smtClean="0"/>
              <a:t>The </a:t>
            </a:r>
            <a:r>
              <a:rPr lang="en-US" sz="3200" b="1" u="sng" dirty="0" smtClean="0"/>
              <a:t>prescription</a:t>
            </a:r>
            <a:r>
              <a:rPr lang="en-US" sz="3200" dirty="0" smtClean="0"/>
              <a:t> said to take the medication three times a day. </a:t>
            </a:r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smtClean="0"/>
              <a:t>PRESCRIPTION</a:t>
            </a:r>
            <a:endParaRPr lang="en-US" b="1" dirty="0"/>
          </a:p>
        </p:txBody>
      </p:sp>
      <p:pic>
        <p:nvPicPr>
          <p:cNvPr id="10243" name="Picture 3" descr="C:\Users\davisdeborah\AppData\Local\Microsoft\Windows\Temporary Internet Files\Content.IE5\0AYK4IRG\MC900071342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810000"/>
            <a:ext cx="2743200" cy="2668583"/>
          </a:xfrm>
          <a:prstGeom prst="rect">
            <a:avLst/>
          </a:prstGeom>
          <a:noFill/>
        </p:spPr>
      </p:pic>
      <p:pic>
        <p:nvPicPr>
          <p:cNvPr id="10244" name="Picture 4" descr="C:\Users\davisdeborah\AppData\Local\Microsoft\Windows\Temporary Internet Files\Content.IE5\PCPPKPP7\MP900409668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3505200"/>
            <a:ext cx="2362200" cy="23622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(noun)-a written or typewritten copy</a:t>
            </a:r>
          </a:p>
          <a:p>
            <a:r>
              <a:rPr lang="en-US" sz="3200" dirty="0" smtClean="0"/>
              <a:t>The executive asked her secretary to make a </a:t>
            </a:r>
            <a:r>
              <a:rPr lang="en-US" sz="3200" b="1" u="sng" dirty="0" smtClean="0"/>
              <a:t>transcript</a:t>
            </a:r>
            <a:r>
              <a:rPr lang="en-US" sz="3200" dirty="0" smtClean="0"/>
              <a:t> of the notes on the meeting.  </a:t>
            </a:r>
          </a:p>
          <a:p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smtClean="0"/>
              <a:t>TRANSCRIPT</a:t>
            </a:r>
            <a:endParaRPr lang="en-US" b="1" dirty="0"/>
          </a:p>
        </p:txBody>
      </p:sp>
      <p:pic>
        <p:nvPicPr>
          <p:cNvPr id="11268" name="Picture 4" descr="C:\Users\davisdeborah\AppData\Local\Microsoft\Windows\Temporary Internet Files\Content.IE5\MHVQGH9P\MC900282314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3657600"/>
            <a:ext cx="2286000" cy="2539437"/>
          </a:xfrm>
          <a:prstGeom prst="rect">
            <a:avLst/>
          </a:prstGeom>
          <a:noFill/>
        </p:spPr>
      </p:pic>
      <p:pic>
        <p:nvPicPr>
          <p:cNvPr id="11269" name="Picture 5" descr="C:\Users\davisdeborah\AppData\Local\Microsoft\Windows\Temporary Internet Files\Content.IE5\F8E9XDZ1\MM900285307[1]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72200" y="3581400"/>
            <a:ext cx="1981200" cy="19812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GOOD LUCK!!</a:t>
            </a:r>
          </a:p>
          <a:p>
            <a:endParaRPr lang="en-US" sz="3200" dirty="0" smtClean="0"/>
          </a:p>
          <a:p>
            <a:r>
              <a:rPr lang="en-US" sz="3200" dirty="0" smtClean="0"/>
              <a:t>DON’T </a:t>
            </a:r>
            <a:r>
              <a:rPr lang="en-US" sz="3200" smtClean="0"/>
              <a:t>FORGET-QUIZ </a:t>
            </a:r>
            <a:r>
              <a:rPr lang="en-US" sz="3200" smtClean="0"/>
              <a:t>THIS </a:t>
            </a:r>
            <a:r>
              <a:rPr lang="en-US" sz="3200" dirty="0" smtClean="0"/>
              <a:t>FRIDAY!!</a:t>
            </a:r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NOW PRACTICE YOUR WORDS</a:t>
            </a:r>
            <a:r>
              <a:rPr lang="en-US" dirty="0" smtClean="0"/>
              <a:t>…</a:t>
            </a:r>
            <a:endParaRPr lang="en-US" dirty="0"/>
          </a:p>
        </p:txBody>
      </p:sp>
      <p:pic>
        <p:nvPicPr>
          <p:cNvPr id="12290" name="Picture 2" descr="C:\Users\davisdeborah\AppData\Local\Microsoft\Windows\Temporary Internet Files\Content.IE5\0AYK4IRG\MP900439390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400" y="3733800"/>
            <a:ext cx="4648200" cy="2534956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590800"/>
            <a:ext cx="8229600" cy="3886200"/>
          </a:xfrm>
        </p:spPr>
        <p:txBody>
          <a:bodyPr/>
          <a:lstStyle/>
          <a:p>
            <a:r>
              <a:rPr lang="en-US" sz="3200" dirty="0" smtClean="0"/>
              <a:t>graph, gram	write, writing	autograph, 						telegram</a:t>
            </a:r>
          </a:p>
          <a:p>
            <a:endParaRPr lang="en-US" sz="3200" dirty="0" smtClean="0"/>
          </a:p>
          <a:p>
            <a:r>
              <a:rPr lang="en-US" sz="3200" dirty="0" smtClean="0"/>
              <a:t>scrip, </a:t>
            </a:r>
            <a:r>
              <a:rPr lang="en-US" sz="3200" dirty="0" err="1" smtClean="0"/>
              <a:t>scrib</a:t>
            </a:r>
            <a:r>
              <a:rPr lang="en-US" sz="3200" dirty="0" smtClean="0"/>
              <a:t>	write, writing	</a:t>
            </a:r>
            <a:r>
              <a:rPr lang="en-US" sz="3200" dirty="0" err="1" smtClean="0"/>
              <a:t>script,scribble</a:t>
            </a:r>
            <a:endParaRPr lang="en-US" sz="3200" dirty="0" smtClean="0"/>
          </a:p>
          <a:p>
            <a:pPr lvl="8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286000"/>
          </a:xfrm>
        </p:spPr>
        <p:txBody>
          <a:bodyPr>
            <a:normAutofit/>
          </a:bodyPr>
          <a:lstStyle/>
          <a:p>
            <a:r>
              <a:rPr smtClean="0"/>
              <a:t>Root words	Meaning	Words you 						know</a:t>
            </a:r>
            <a:br>
              <a:rPr smtClean="0"/>
            </a:br>
            <a:endParaRPr lang="en-US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(noun)-an account of one’s own life</a:t>
            </a:r>
          </a:p>
          <a:p>
            <a:endParaRPr lang="en-US" sz="3200" dirty="0" smtClean="0"/>
          </a:p>
          <a:p>
            <a:r>
              <a:rPr lang="en-US" sz="3200" dirty="0" smtClean="0"/>
              <a:t>His </a:t>
            </a:r>
            <a:r>
              <a:rPr lang="en-US" sz="3200" b="1" u="sng" dirty="0" smtClean="0"/>
              <a:t>autobiography</a:t>
            </a:r>
            <a:r>
              <a:rPr lang="en-US" sz="3200" dirty="0" smtClean="0"/>
              <a:t> told only about the complimentary parts of his life.</a:t>
            </a:r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smtClean="0"/>
              <a:t>AUTOBIOGRAPHY</a:t>
            </a:r>
            <a:endParaRPr lang="en-US" b="1" dirty="0"/>
          </a:p>
        </p:txBody>
      </p:sp>
      <p:pic>
        <p:nvPicPr>
          <p:cNvPr id="2050" name="Picture 2" descr="C:\Users\davisdeborah\AppData\Local\Microsoft\Windows\Temporary Internet Files\Content.IE5\PCPPKPP7\MC900312180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1200" y="4267200"/>
            <a:ext cx="2531974" cy="1987906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(noun)-beautiful, fancy writing</a:t>
            </a:r>
          </a:p>
          <a:p>
            <a:endParaRPr lang="en-US" sz="3200" dirty="0" smtClean="0"/>
          </a:p>
          <a:p>
            <a:r>
              <a:rPr lang="en-US" sz="3200" dirty="0" smtClean="0"/>
              <a:t>She practiced her </a:t>
            </a:r>
            <a:r>
              <a:rPr lang="en-US" sz="3200" b="1" u="sng" dirty="0" smtClean="0"/>
              <a:t>calligraphy</a:t>
            </a:r>
            <a:r>
              <a:rPr lang="en-US" sz="3200" dirty="0" smtClean="0"/>
              <a:t> until she could make each letter perfectly. </a:t>
            </a:r>
          </a:p>
          <a:p>
            <a:endParaRPr lang="en-US" sz="3200" dirty="0" smtClean="0"/>
          </a:p>
          <a:p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smtClean="0"/>
              <a:t>CALLIGRAPHY</a:t>
            </a:r>
            <a:endParaRPr lang="en-US" b="1" dirty="0"/>
          </a:p>
        </p:txBody>
      </p:sp>
      <p:pic>
        <p:nvPicPr>
          <p:cNvPr id="3074" name="Picture 2" descr="C:\Users\davisdeborah\AppData\Local\Microsoft\Windows\Temporary Internet Files\Content.IE5\0AYK4IRG\MP900341542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3733800"/>
            <a:ext cx="4419600" cy="2685288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(verb)-to force into service or labor for government</a:t>
            </a:r>
          </a:p>
          <a:p>
            <a:endParaRPr lang="en-US" sz="3200" dirty="0" smtClean="0"/>
          </a:p>
          <a:p>
            <a:r>
              <a:rPr lang="en-US" sz="3200" dirty="0" smtClean="0"/>
              <a:t>The government </a:t>
            </a:r>
            <a:r>
              <a:rPr lang="en-US" sz="3200" b="1" u="sng" dirty="0" smtClean="0"/>
              <a:t>conscripted</a:t>
            </a:r>
            <a:r>
              <a:rPr lang="en-US" sz="3200" dirty="0" smtClean="0"/>
              <a:t> all men between ages of 18 and 25 to be in the army. </a:t>
            </a:r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smtClean="0"/>
              <a:t>CONSCRIPT</a:t>
            </a:r>
            <a:endParaRPr lang="en-US" b="1" dirty="0"/>
          </a:p>
        </p:txBody>
      </p:sp>
      <p:pic>
        <p:nvPicPr>
          <p:cNvPr id="4100" name="Picture 4" descr="C:\Users\davisdeborah\AppData\Local\Microsoft\Windows\Temporary Internet Files\Content.IE5\MHVQGH9P\MC900078734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4191000"/>
            <a:ext cx="2828925" cy="2154830"/>
          </a:xfrm>
          <a:prstGeom prst="rect">
            <a:avLst/>
          </a:prstGeom>
          <a:noFill/>
        </p:spPr>
      </p:pic>
      <p:pic>
        <p:nvPicPr>
          <p:cNvPr id="4103" name="Picture 7" descr="C:\Users\davisdeborah\AppData\Local\Microsoft\Windows\Temporary Internet Files\Content.IE5\PCPPKPP7\MC900057681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7600" y="4495800"/>
            <a:ext cx="1425550" cy="1806854"/>
          </a:xfrm>
          <a:prstGeom prst="rect">
            <a:avLst/>
          </a:prstGeom>
          <a:noFill/>
        </p:spPr>
      </p:pic>
      <p:pic>
        <p:nvPicPr>
          <p:cNvPr id="4104" name="Picture 8" descr="C:\Users\davisdeborah\AppData\Local\Microsoft\Windows\Temporary Internet Files\Content.IE5\MHVQGH9P\MP900423008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4572000"/>
            <a:ext cx="2667000" cy="1777306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(noun)-a short, witty poem; a witty, clever saying</a:t>
            </a:r>
          </a:p>
          <a:p>
            <a:endParaRPr lang="en-US" sz="3200" dirty="0" smtClean="0"/>
          </a:p>
          <a:p>
            <a:r>
              <a:rPr lang="en-US" sz="3200" dirty="0" smtClean="0"/>
              <a:t>His speech was spiced with </a:t>
            </a:r>
            <a:r>
              <a:rPr lang="en-US" sz="3200" b="1" u="sng" dirty="0" smtClean="0"/>
              <a:t>epigrams</a:t>
            </a:r>
            <a:r>
              <a:rPr lang="en-US" sz="3200" dirty="0" smtClean="0"/>
              <a:t> that kept the audience entertained. </a:t>
            </a:r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smtClean="0"/>
              <a:t>EPIGRAM</a:t>
            </a:r>
            <a:endParaRPr lang="en-US" b="1" dirty="0"/>
          </a:p>
        </p:txBody>
      </p:sp>
      <p:pic>
        <p:nvPicPr>
          <p:cNvPr id="5125" name="Picture 5" descr="C:\Users\davisdeborah\AppData\Local\Microsoft\Windows\Temporary Internet Files\Content.IE5\MHVQGH9P\MC900231080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53200" y="3733800"/>
            <a:ext cx="1828800" cy="27432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(noun)-science dealing with the earth’s surface and its features</a:t>
            </a:r>
          </a:p>
          <a:p>
            <a:endParaRPr lang="en-US" sz="3200" dirty="0" smtClean="0"/>
          </a:p>
          <a:p>
            <a:r>
              <a:rPr lang="en-US" sz="3200" dirty="0" smtClean="0"/>
              <a:t>The </a:t>
            </a:r>
            <a:r>
              <a:rPr lang="en-US" sz="3200" b="1" u="sng" dirty="0" smtClean="0"/>
              <a:t>geography</a:t>
            </a:r>
            <a:r>
              <a:rPr lang="en-US" sz="3200" dirty="0" smtClean="0"/>
              <a:t> of the area included mountains, plateaus, and valleys.  </a:t>
            </a:r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smtClean="0"/>
              <a:t>GEOGRAPHY</a:t>
            </a:r>
            <a:endParaRPr lang="en-US" b="1" dirty="0"/>
          </a:p>
        </p:txBody>
      </p:sp>
      <p:pic>
        <p:nvPicPr>
          <p:cNvPr id="6146" name="Picture 2" descr="C:\Users\davisdeborah\AppData\Local\Microsoft\Windows\Temporary Internet Files\Content.IE5\0AYK4IRG\MC900189280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8800" y="4648200"/>
            <a:ext cx="2667000" cy="1672724"/>
          </a:xfrm>
          <a:prstGeom prst="rect">
            <a:avLst/>
          </a:prstGeom>
          <a:noFill/>
        </p:spPr>
      </p:pic>
      <p:pic>
        <p:nvPicPr>
          <p:cNvPr id="6147" name="Picture 3" descr="C:\Users\davisdeborah\AppData\Local\Microsoft\Windows\Temporary Internet Files\Content.IE5\MHVQGH9P\MC900060328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4419600"/>
            <a:ext cx="1241755" cy="1830629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(</a:t>
            </a:r>
            <a:r>
              <a:rPr lang="en-US" sz="3200" dirty="0" err="1" smtClean="0"/>
              <a:t>adj</a:t>
            </a:r>
            <a:r>
              <a:rPr lang="en-US" sz="3200" dirty="0" smtClean="0"/>
              <a:t>)-providing a clear picture; vivid and realistic; written or drawn</a:t>
            </a:r>
          </a:p>
          <a:p>
            <a:r>
              <a:rPr lang="en-US" sz="3200" dirty="0" smtClean="0"/>
              <a:t>The author’s </a:t>
            </a:r>
            <a:r>
              <a:rPr lang="en-US" sz="3200" b="1" u="sng" dirty="0" smtClean="0"/>
              <a:t>graphic</a:t>
            </a:r>
            <a:r>
              <a:rPr lang="en-US" sz="3200" dirty="0" smtClean="0"/>
              <a:t> description of the setting made you feel like you were really there.  </a:t>
            </a:r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smtClean="0"/>
              <a:t>GRAPHIC</a:t>
            </a:r>
            <a:endParaRPr lang="en-US" b="1" dirty="0"/>
          </a:p>
        </p:txBody>
      </p:sp>
      <p:pic>
        <p:nvPicPr>
          <p:cNvPr id="7170" name="Picture 2" descr="C:\Users\davisdeborah\AppData\Local\Microsoft\Windows\Temporary Internet Files\Content.IE5\F8E9XDZ1\MC900241257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0" y="3962400"/>
            <a:ext cx="2514600" cy="2533756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(noun)-something that is written or engraved, especially on a solid surface</a:t>
            </a:r>
          </a:p>
          <a:p>
            <a:r>
              <a:rPr lang="en-US" sz="3200" dirty="0" smtClean="0"/>
              <a:t>The </a:t>
            </a:r>
            <a:r>
              <a:rPr lang="en-US" sz="3200" b="1" u="sng" dirty="0" smtClean="0"/>
              <a:t>inscription</a:t>
            </a:r>
            <a:r>
              <a:rPr lang="en-US" sz="3200" dirty="0" smtClean="0"/>
              <a:t> on the gravestone was barely readable because it was so old.  </a:t>
            </a:r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smtClean="0"/>
              <a:t>INSCRIPTION</a:t>
            </a:r>
            <a:endParaRPr lang="en-US" b="1" dirty="0"/>
          </a:p>
        </p:txBody>
      </p:sp>
      <p:pic>
        <p:nvPicPr>
          <p:cNvPr id="8195" name="Picture 3" descr="C:\Users\davisdeborah\AppData\Local\Microsoft\Windows\Temporary Internet Files\Content.IE5\F8E9XDZ1\MC900149612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6800" y="3886200"/>
            <a:ext cx="3025366" cy="2282982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147</TotalTime>
  <Words>291</Words>
  <Application>Microsoft Office PowerPoint</Application>
  <PresentationFormat>On-screen Show (4:3)</PresentationFormat>
  <Paragraphs>45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Paper</vt:lpstr>
      <vt:lpstr>Lesson 20 Word Parts Roots </vt:lpstr>
      <vt:lpstr>Root words Meaning Words you       know </vt:lpstr>
      <vt:lpstr>AUTOBIOGRAPHY</vt:lpstr>
      <vt:lpstr>CALLIGRAPHY</vt:lpstr>
      <vt:lpstr>CONSCRIPT</vt:lpstr>
      <vt:lpstr>EPIGRAM</vt:lpstr>
      <vt:lpstr>GEOGRAPHY</vt:lpstr>
      <vt:lpstr>GRAPHIC</vt:lpstr>
      <vt:lpstr>INSCRIPTION</vt:lpstr>
      <vt:lpstr>MONOGRAPH</vt:lpstr>
      <vt:lpstr>PRESCRIPTION</vt:lpstr>
      <vt:lpstr>TRANSCRIPT</vt:lpstr>
      <vt:lpstr>NOW PRACTICE YOUR WORDS…</vt:lpstr>
    </vt:vector>
  </TitlesOfParts>
  <Company>D87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20 Word Parts Roots</dc:title>
  <dc:creator>davisdeborah</dc:creator>
  <cp:lastModifiedBy>davisdeborah</cp:lastModifiedBy>
  <cp:revision>50</cp:revision>
  <dcterms:created xsi:type="dcterms:W3CDTF">2010-09-23T15:10:21Z</dcterms:created>
  <dcterms:modified xsi:type="dcterms:W3CDTF">2010-09-27T15:00:36Z</dcterms:modified>
</cp:coreProperties>
</file>