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60" r:id="rId5"/>
    <p:sldId id="275" r:id="rId6"/>
    <p:sldId id="270" r:id="rId7"/>
    <p:sldId id="261" r:id="rId8"/>
    <p:sldId id="262" r:id="rId9"/>
    <p:sldId id="271" r:id="rId10"/>
    <p:sldId id="277" r:id="rId11"/>
    <p:sldId id="263" r:id="rId12"/>
    <p:sldId id="264" r:id="rId13"/>
    <p:sldId id="273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34" autoAdjust="0"/>
    <p:restoredTop sz="94660"/>
  </p:normalViewPr>
  <p:slideViewPr>
    <p:cSldViewPr snapToGrid="0">
      <p:cViewPr>
        <p:scale>
          <a:sx n="125" d="100"/>
          <a:sy n="125" d="100"/>
        </p:scale>
        <p:origin x="-7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020AF3-C700-4606-8917-C6A353D7963A}">
      <dgm:prSet phldrT="[Text]"/>
      <dgm:spPr/>
      <dgm:t>
        <a:bodyPr/>
        <a:lstStyle/>
        <a:p>
          <a:r>
            <a:rPr lang="en-US" dirty="0" smtClean="0"/>
            <a:t>Bandwagon</a:t>
          </a: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lang="en-US"/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lang="en-US"/>
        </a:p>
      </dgm:t>
    </dgm:pt>
    <dgm:pt modelId="{12E26E22-71B0-4386-A84F-ABF2FF66A99F}">
      <dgm:prSet phldrT="[Text]"/>
      <dgm:spPr/>
      <dgm:t>
        <a:bodyPr/>
        <a:lstStyle/>
        <a:p>
          <a:r>
            <a:rPr lang="en-US" dirty="0" smtClean="0"/>
            <a:t>Bait and Switch</a:t>
          </a: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lang="en-US"/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lang="en-US"/>
        </a:p>
      </dgm:t>
    </dgm:pt>
    <dgm:pt modelId="{A8B05E70-CCF1-4080-8EEE-6873C9D4B630}">
      <dgm:prSet phldrT="[Text]"/>
      <dgm:spPr/>
      <dgm:t>
        <a:bodyPr/>
        <a:lstStyle/>
        <a:p>
          <a:r>
            <a:rPr lang="en-US" dirty="0" smtClean="0"/>
            <a:t>Celebrity</a:t>
          </a:r>
          <a:endParaRPr lang="en-US" dirty="0"/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lang="en-US"/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lang="en-US"/>
        </a:p>
      </dgm:t>
    </dgm:pt>
    <dgm:pt modelId="{42147153-A6C2-4177-BA7D-2ACCC2C1B2F7}">
      <dgm:prSet phldrT="[Text]"/>
      <dgm:spPr/>
      <dgm:t>
        <a:bodyPr/>
        <a:lstStyle/>
        <a:p>
          <a:r>
            <a:rPr lang="en-US" dirty="0" smtClean="0"/>
            <a:t>Emotional Appeals</a:t>
          </a: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lang="en-US"/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lang="en-US"/>
        </a:p>
      </dgm:t>
    </dgm:pt>
    <dgm:pt modelId="{5CDD7642-073C-4878-A232-7CCA9BD6ACDD}">
      <dgm:prSet/>
      <dgm:spPr/>
      <dgm:t>
        <a:bodyPr/>
        <a:lstStyle/>
        <a:p>
          <a:endParaRPr lang="en-US"/>
        </a:p>
      </dgm:t>
    </dgm:pt>
    <dgm:pt modelId="{6F6751A3-E04E-4F49-9DBA-3C779E0337D7}" type="parTrans" cxnId="{DE434DC8-5922-42CD-A1F4-3BB2FE44962E}">
      <dgm:prSet/>
      <dgm:spPr/>
      <dgm:t>
        <a:bodyPr/>
        <a:lstStyle/>
        <a:p>
          <a:endParaRPr lang="en-US"/>
        </a:p>
      </dgm:t>
    </dgm:pt>
    <dgm:pt modelId="{8598FC0E-056D-43E2-B57D-799CA8774B7F}" type="sibTrans" cxnId="{DE434DC8-5922-42CD-A1F4-3BB2FE44962E}">
      <dgm:prSet/>
      <dgm:spPr/>
      <dgm:t>
        <a:bodyPr/>
        <a:lstStyle/>
        <a:p>
          <a:endParaRPr lang="en-US"/>
        </a:p>
      </dgm:t>
    </dgm:pt>
    <dgm:pt modelId="{0D3F3B7B-E5BE-45B8-A3A7-0B916877636E}">
      <dgm:prSet/>
      <dgm:spPr/>
      <dgm:t>
        <a:bodyPr/>
        <a:lstStyle/>
        <a:p>
          <a:endParaRPr lang="en-US" dirty="0"/>
        </a:p>
      </dgm:t>
    </dgm:pt>
    <dgm:pt modelId="{34317AE1-C26A-4D05-BB74-61029454C764}" type="parTrans" cxnId="{0538F069-953F-408D-9883-D682455431B1}">
      <dgm:prSet/>
      <dgm:spPr/>
      <dgm:t>
        <a:bodyPr/>
        <a:lstStyle/>
        <a:p>
          <a:endParaRPr lang="en-US"/>
        </a:p>
      </dgm:t>
    </dgm:pt>
    <dgm:pt modelId="{5DAE9A0E-3772-4DCE-ADD9-97EF44A52242}" type="sibTrans" cxnId="{0538F069-953F-408D-9883-D682455431B1}">
      <dgm:prSet/>
      <dgm:spPr/>
      <dgm:t>
        <a:bodyPr/>
        <a:lstStyle/>
        <a:p>
          <a:endParaRPr lang="en-US"/>
        </a:p>
      </dgm:t>
    </dgm:pt>
    <dgm:pt modelId="{C9140BBA-AD9E-432C-BF7A-0591D7486CE7}">
      <dgm:prSet/>
      <dgm:spPr/>
      <dgm:t>
        <a:bodyPr/>
        <a:lstStyle/>
        <a:p>
          <a:endParaRPr lang="en-US"/>
        </a:p>
      </dgm:t>
    </dgm:pt>
    <dgm:pt modelId="{F086D17D-B3B2-4C70-9568-D1E8498B775D}" type="parTrans" cxnId="{026A576C-EA12-43DB-AF6D-B8F06F1AD7B3}">
      <dgm:prSet/>
      <dgm:spPr/>
      <dgm:t>
        <a:bodyPr/>
        <a:lstStyle/>
        <a:p>
          <a:endParaRPr lang="en-US"/>
        </a:p>
      </dgm:t>
    </dgm:pt>
    <dgm:pt modelId="{6CCF7E4B-1498-4657-A2F1-C17DAEBEFEBA}" type="sibTrans" cxnId="{026A576C-EA12-43DB-AF6D-B8F06F1AD7B3}">
      <dgm:prSet/>
      <dgm:spPr/>
      <dgm:t>
        <a:bodyPr/>
        <a:lstStyle/>
        <a:p>
          <a:endParaRPr lang="en-US"/>
        </a:p>
      </dgm:t>
    </dgm:pt>
    <dgm:pt modelId="{E4267D23-BC65-45C2-9559-316254CB20FF}">
      <dgm:prSet/>
      <dgm:spPr/>
      <dgm:t>
        <a:bodyPr/>
        <a:lstStyle/>
        <a:p>
          <a:endParaRPr lang="en-US"/>
        </a:p>
      </dgm:t>
    </dgm:pt>
    <dgm:pt modelId="{85BA923A-1FDB-4E28-B43F-A846044D7652}" type="parTrans" cxnId="{950FCF5A-5741-473A-99E1-6AF8B2461250}">
      <dgm:prSet/>
      <dgm:spPr/>
      <dgm:t>
        <a:bodyPr/>
        <a:lstStyle/>
        <a:p>
          <a:endParaRPr lang="en-US"/>
        </a:p>
      </dgm:t>
    </dgm:pt>
    <dgm:pt modelId="{1928401C-00C5-450B-A478-B6372FAE480C}" type="sibTrans" cxnId="{950FCF5A-5741-473A-99E1-6AF8B2461250}">
      <dgm:prSet/>
      <dgm:spPr/>
      <dgm:t>
        <a:bodyPr/>
        <a:lstStyle/>
        <a:p>
          <a:endParaRPr lang="en-US"/>
        </a:p>
      </dgm:t>
    </dgm:pt>
    <dgm:pt modelId="{3EA74D4F-AADF-4E51-AA4D-0BA185FB3AE7}">
      <dgm:prSet phldrT="[Text]"/>
      <dgm:spPr/>
      <dgm:t>
        <a:bodyPr/>
        <a:lstStyle/>
        <a:p>
          <a:r>
            <a:rPr lang="en-US" dirty="0" smtClean="0"/>
            <a:t>Plain Folk</a:t>
          </a:r>
        </a:p>
      </dgm:t>
    </dgm:pt>
    <dgm:pt modelId="{E3D97D79-4404-4F78-88C3-A8C4C6810EC5}" type="parTrans" cxnId="{36FE5AB6-5C6F-4177-A01C-C1E57615F687}">
      <dgm:prSet/>
      <dgm:spPr/>
      <dgm:t>
        <a:bodyPr/>
        <a:lstStyle/>
        <a:p>
          <a:endParaRPr lang="en-US"/>
        </a:p>
      </dgm:t>
    </dgm:pt>
    <dgm:pt modelId="{69813676-AC25-4CCA-BF35-21FFC5BFE80E}" type="sibTrans" cxnId="{36FE5AB6-5C6F-4177-A01C-C1E57615F687}">
      <dgm:prSet/>
      <dgm:spPr/>
      <dgm:t>
        <a:bodyPr/>
        <a:lstStyle/>
        <a:p>
          <a:endParaRPr lang="en-US"/>
        </a:p>
      </dgm:t>
    </dgm:pt>
    <dgm:pt modelId="{3051F875-C327-4C43-B2E9-684F895B02BD}">
      <dgm:prSet/>
      <dgm:spPr/>
      <dgm:t>
        <a:bodyPr/>
        <a:lstStyle/>
        <a:p>
          <a:endParaRPr lang="en-US"/>
        </a:p>
      </dgm:t>
    </dgm:pt>
    <dgm:pt modelId="{AF1B6E0C-141B-46CD-AB33-27E66C167FF6}" type="parTrans" cxnId="{7C014DB0-526D-4CC6-BEA5-A862FD44E0BB}">
      <dgm:prSet/>
      <dgm:spPr/>
      <dgm:t>
        <a:bodyPr/>
        <a:lstStyle/>
        <a:p>
          <a:endParaRPr lang="en-US"/>
        </a:p>
      </dgm:t>
    </dgm:pt>
    <dgm:pt modelId="{56B77F00-186B-44B5-A39D-9B414052BE67}" type="sibTrans" cxnId="{7C014DB0-526D-4CC6-BEA5-A862FD44E0BB}">
      <dgm:prSet/>
      <dgm:spPr/>
      <dgm:t>
        <a:bodyPr/>
        <a:lstStyle/>
        <a:p>
          <a:endParaRPr lang="en-US"/>
        </a:p>
      </dgm:t>
    </dgm:pt>
    <dgm:pt modelId="{A6B61FF1-F6BD-44A9-A200-4AAA869787F7}">
      <dgm:prSet/>
      <dgm:spPr/>
      <dgm:t>
        <a:bodyPr/>
        <a:lstStyle/>
        <a:p>
          <a:r>
            <a:rPr lang="en-US" dirty="0" smtClean="0"/>
            <a:t>Shows ordinary people using or supporting</a:t>
          </a:r>
        </a:p>
      </dgm:t>
    </dgm:pt>
    <dgm:pt modelId="{9FC178B7-C5D9-4B95-AD96-10F64A95C234}" type="parTrans" cxnId="{569865A3-629F-4940-8C92-8E7B35ADBEC3}">
      <dgm:prSet/>
      <dgm:spPr/>
      <dgm:t>
        <a:bodyPr/>
        <a:lstStyle/>
        <a:p>
          <a:endParaRPr lang="en-US"/>
        </a:p>
      </dgm:t>
    </dgm:pt>
    <dgm:pt modelId="{668D5F05-12EF-41BC-AC43-65E58CE0AC3F}" type="sibTrans" cxnId="{569865A3-629F-4940-8C92-8E7B35ADBEC3}">
      <dgm:prSet/>
      <dgm:spPr/>
      <dgm:t>
        <a:bodyPr/>
        <a:lstStyle/>
        <a:p>
          <a:endParaRPr lang="en-US"/>
        </a:p>
      </dgm:t>
    </dgm:pt>
    <dgm:pt modelId="{2568481E-5A05-4EFF-A04F-2E462E76FB7A}">
      <dgm:prSet/>
      <dgm:spPr/>
      <dgm:t>
        <a:bodyPr/>
        <a:lstStyle/>
        <a:p>
          <a:r>
            <a:rPr lang="en-US" dirty="0" smtClean="0"/>
            <a:t>Feel certain emotions</a:t>
          </a:r>
        </a:p>
      </dgm:t>
    </dgm:pt>
    <dgm:pt modelId="{C7721EFD-0911-430D-9471-8CE0C7245490}" type="parTrans" cxnId="{99A3A652-D69B-4096-B633-F0EEEE62411B}">
      <dgm:prSet/>
      <dgm:spPr/>
      <dgm:t>
        <a:bodyPr/>
        <a:lstStyle/>
        <a:p>
          <a:endParaRPr lang="en-US"/>
        </a:p>
      </dgm:t>
    </dgm:pt>
    <dgm:pt modelId="{F73D608A-6D6E-4E0C-BEED-69E15D425FA7}" type="sibTrans" cxnId="{99A3A652-D69B-4096-B633-F0EEEE62411B}">
      <dgm:prSet/>
      <dgm:spPr/>
      <dgm:t>
        <a:bodyPr/>
        <a:lstStyle/>
        <a:p>
          <a:endParaRPr lang="en-US"/>
        </a:p>
      </dgm:t>
    </dgm:pt>
    <dgm:pt modelId="{79767AEC-EA9A-46A8-BD05-11B7BAB423BA}">
      <dgm:prSet/>
      <dgm:spPr/>
      <dgm:t>
        <a:bodyPr/>
        <a:lstStyle/>
        <a:p>
          <a:r>
            <a:rPr lang="en-US" dirty="0" smtClean="0"/>
            <a:t>Famous person endorses product</a:t>
          </a:r>
          <a:endParaRPr lang="en-US" dirty="0"/>
        </a:p>
      </dgm:t>
    </dgm:pt>
    <dgm:pt modelId="{6C8E7514-5047-46A2-9D82-8B5CDF759AF0}" type="parTrans" cxnId="{3F2F9C66-9C81-40BB-B531-948B9835F10E}">
      <dgm:prSet/>
      <dgm:spPr/>
      <dgm:t>
        <a:bodyPr/>
        <a:lstStyle/>
        <a:p>
          <a:endParaRPr lang="en-US"/>
        </a:p>
      </dgm:t>
    </dgm:pt>
    <dgm:pt modelId="{CBF11E9C-1B91-43B7-A177-5EA783630223}" type="sibTrans" cxnId="{3F2F9C66-9C81-40BB-B531-948B9835F10E}">
      <dgm:prSet/>
      <dgm:spPr/>
      <dgm:t>
        <a:bodyPr/>
        <a:lstStyle/>
        <a:p>
          <a:endParaRPr lang="en-US"/>
        </a:p>
      </dgm:t>
    </dgm:pt>
    <dgm:pt modelId="{4BC5C1E7-9CCA-420C-AB0D-E809A59DA4D5}">
      <dgm:prSet/>
      <dgm:spPr/>
      <dgm:t>
        <a:bodyPr/>
        <a:lstStyle/>
        <a:p>
          <a:r>
            <a:rPr lang="en-US" dirty="0" smtClean="0"/>
            <a:t>False promise of a bargain</a:t>
          </a:r>
        </a:p>
      </dgm:t>
    </dgm:pt>
    <dgm:pt modelId="{F90F3C48-F806-4685-8286-BE0C3FC90610}" type="parTrans" cxnId="{BF82F336-A766-49B7-A051-D9D817F4A1BB}">
      <dgm:prSet/>
      <dgm:spPr/>
      <dgm:t>
        <a:bodyPr/>
        <a:lstStyle/>
        <a:p>
          <a:endParaRPr lang="en-US"/>
        </a:p>
      </dgm:t>
    </dgm:pt>
    <dgm:pt modelId="{60AECAE8-7411-43EB-8231-CAC09FC615D4}" type="sibTrans" cxnId="{BF82F336-A766-49B7-A051-D9D817F4A1BB}">
      <dgm:prSet/>
      <dgm:spPr/>
      <dgm:t>
        <a:bodyPr/>
        <a:lstStyle/>
        <a:p>
          <a:endParaRPr lang="en-US"/>
        </a:p>
      </dgm:t>
    </dgm:pt>
    <dgm:pt modelId="{48098FE9-7FF2-440A-9072-96D73A518410}">
      <dgm:prSet/>
      <dgm:spPr/>
      <dgm:t>
        <a:bodyPr/>
        <a:lstStyle/>
        <a:p>
          <a:r>
            <a:rPr lang="en-US" dirty="0" smtClean="0"/>
            <a:t>“Everybody else does”</a:t>
          </a:r>
        </a:p>
      </dgm:t>
    </dgm:pt>
    <dgm:pt modelId="{32E8D7E7-57C2-4960-B3C4-4432B08FA7B0}" type="parTrans" cxnId="{5A75F52B-BF54-403D-BE27-8ECBC17F2C31}">
      <dgm:prSet/>
      <dgm:spPr/>
      <dgm:t>
        <a:bodyPr/>
        <a:lstStyle/>
        <a:p>
          <a:endParaRPr lang="en-US"/>
        </a:p>
      </dgm:t>
    </dgm:pt>
    <dgm:pt modelId="{EAED3633-E0D2-493F-9009-28F39E3CDCE4}" type="sibTrans" cxnId="{5A75F52B-BF54-403D-BE27-8ECBC17F2C31}">
      <dgm:prSet/>
      <dgm:spPr/>
      <dgm:t>
        <a:bodyPr/>
        <a:lstStyle/>
        <a:p>
          <a:endParaRPr lang="en-US"/>
        </a:p>
      </dgm:t>
    </dgm:pt>
    <dgm:pt modelId="{52793169-55F2-4E81-98C7-8F0A6675CAFE}" type="pres">
      <dgm:prSet presAssocID="{44156040-AF98-4F2C-9909-9F2439F6F5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BD4BE-74AC-4895-AD9F-3E9780D6AC53}" type="pres">
      <dgm:prSet presAssocID="{74020AF3-C700-4606-8917-C6A353D7963A}" presName="parAndCh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3945-7440-4703-A467-A4BD66EA266E}" type="pres">
      <dgm:prSet presAssocID="{6CFF1BD9-AE1F-4488-8B72-01186EADA6FF}" presName="parAndChSpace" presStyleCnt="0"/>
      <dgm:spPr/>
    </dgm:pt>
    <dgm:pt modelId="{147371D7-16F6-4EAF-A572-613331AB7483}" type="pres">
      <dgm:prSet presAssocID="{12E26E22-71B0-4386-A84F-ABF2FF66A99F}" presName="parAndCh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2D3C2-F4CE-4FA1-813B-FBBF29C1D240}" type="pres">
      <dgm:prSet presAssocID="{E1826C46-15A2-4345-B986-53D05F21F155}" presName="parAndChSpace" presStyleCnt="0"/>
      <dgm:spPr/>
    </dgm:pt>
    <dgm:pt modelId="{60B7EC3F-2BC6-4A03-BFD6-4051D2317EE3}" type="pres">
      <dgm:prSet presAssocID="{A8B05E70-CCF1-4080-8EEE-6873C9D4B630}" presName="parAndCh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6CE23-032B-4CB5-922D-61B49E552171}" type="pres">
      <dgm:prSet presAssocID="{B6438016-7365-4FC0-A372-D90585B4B6EE}" presName="parAndChSpace" presStyleCnt="0"/>
      <dgm:spPr/>
    </dgm:pt>
    <dgm:pt modelId="{004E8564-BB45-4C3D-A14C-1A16994C52C3}" type="pres">
      <dgm:prSet presAssocID="{42147153-A6C2-4177-BA7D-2ACCC2C1B2F7}" presName="parAndCh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0F577-27DE-40D9-A5D0-70B0D69DB323}" type="pres">
      <dgm:prSet presAssocID="{0C6B132F-0347-46BA-86A4-3FAFB6676411}" presName="parAndChSpace" presStyleCnt="0"/>
      <dgm:spPr/>
    </dgm:pt>
    <dgm:pt modelId="{D05B83DB-6256-42F5-9271-31AFC21B476E}" type="pres">
      <dgm:prSet presAssocID="{3EA74D4F-AADF-4E51-AA4D-0BA185FB3AE7}" presName="parAndCh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A4085-66F7-4A38-B651-C7466F796BBA}" type="presOf" srcId="{44156040-AF98-4F2C-9909-9F2439F6F588}" destId="{52793169-55F2-4E81-98C7-8F0A6675CAFE}" srcOrd="0" destOrd="0" presId="urn:microsoft.com/office/officeart/2005/8/layout/hChevron3"/>
    <dgm:cxn modelId="{B03C1B63-AC22-4247-B35F-CAC2FE417DEA}" type="presOf" srcId="{C9140BBA-AD9E-432C-BF7A-0591D7486CE7}" destId="{60B7EC3F-2BC6-4A03-BFD6-4051D2317EE3}" srcOrd="0" destOrd="2" presId="urn:microsoft.com/office/officeart/2005/8/layout/hChevron3"/>
    <dgm:cxn modelId="{1125337A-0794-42A5-B3BD-050185CCC53D}" type="presOf" srcId="{E4267D23-BC65-45C2-9559-316254CB20FF}" destId="{004E8564-BB45-4C3D-A14C-1A16994C52C3}" srcOrd="0" destOrd="2" presId="urn:microsoft.com/office/officeart/2005/8/layout/hChevron3"/>
    <dgm:cxn modelId="{940EF8F0-1A25-4494-933E-0002EF1C0484}" type="presOf" srcId="{3EA74D4F-AADF-4E51-AA4D-0BA185FB3AE7}" destId="{D05B83DB-6256-42F5-9271-31AFC21B476E}" srcOrd="0" destOrd="0" presId="urn:microsoft.com/office/officeart/2005/8/layout/hChevron3"/>
    <dgm:cxn modelId="{6E151220-6829-4342-A051-7EDBC20D9549}" type="presOf" srcId="{3051F875-C327-4C43-B2E9-684F895B02BD}" destId="{D05B83DB-6256-42F5-9271-31AFC21B476E}" srcOrd="0" destOrd="2" presId="urn:microsoft.com/office/officeart/2005/8/layout/hChevron3"/>
    <dgm:cxn modelId="{5D41490C-F42B-4CD7-AA8D-F2AC420C7804}" type="presOf" srcId="{4BC5C1E7-9CCA-420C-AB0D-E809A59DA4D5}" destId="{147371D7-16F6-4EAF-A572-613331AB7483}" srcOrd="0" destOrd="1" presId="urn:microsoft.com/office/officeart/2005/8/layout/hChevron3"/>
    <dgm:cxn modelId="{B033BBD0-6146-4679-81BD-F11AD9D643EA}" type="presOf" srcId="{A6B61FF1-F6BD-44A9-A200-4AAA869787F7}" destId="{D05B83DB-6256-42F5-9271-31AFC21B476E}" srcOrd="0" destOrd="1" presId="urn:microsoft.com/office/officeart/2005/8/layout/hChevron3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569865A3-629F-4940-8C92-8E7B35ADBEC3}" srcId="{3EA74D4F-AADF-4E51-AA4D-0BA185FB3AE7}" destId="{A6B61FF1-F6BD-44A9-A200-4AAA869787F7}" srcOrd="0" destOrd="0" parTransId="{9FC178B7-C5D9-4B95-AD96-10F64A95C234}" sibTransId="{668D5F05-12EF-41BC-AC43-65E58CE0AC3F}"/>
    <dgm:cxn modelId="{146E9425-730A-42CE-A90B-1F6D81946C3E}" type="presOf" srcId="{A8B05E70-CCF1-4080-8EEE-6873C9D4B630}" destId="{60B7EC3F-2BC6-4A03-BFD6-4051D2317EE3}" srcOrd="0" destOrd="0" presId="urn:microsoft.com/office/officeart/2005/8/layout/hChevron3"/>
    <dgm:cxn modelId="{9F7F0EFC-D041-43CD-824E-F4449C331AE0}" type="presOf" srcId="{74020AF3-C700-4606-8917-C6A353D7963A}" destId="{E67BD4BE-74AC-4895-AD9F-3E9780D6AC53}" srcOrd="0" destOrd="0" presId="urn:microsoft.com/office/officeart/2005/8/layout/hChevron3"/>
    <dgm:cxn modelId="{0538F069-953F-408D-9883-D682455431B1}" srcId="{12E26E22-71B0-4386-A84F-ABF2FF66A99F}" destId="{0D3F3B7B-E5BE-45B8-A3A7-0B916877636E}" srcOrd="1" destOrd="0" parTransId="{34317AE1-C26A-4D05-BB74-61029454C764}" sibTransId="{5DAE9A0E-3772-4DCE-ADD9-97EF44A52242}"/>
    <dgm:cxn modelId="{D07AB4E3-9C17-43A2-B9C6-5E633BDFC789}" type="presOf" srcId="{42147153-A6C2-4177-BA7D-2ACCC2C1B2F7}" destId="{004E8564-BB45-4C3D-A14C-1A16994C52C3}" srcOrd="0" destOrd="0" presId="urn:microsoft.com/office/officeart/2005/8/layout/hChevron3"/>
    <dgm:cxn modelId="{D3E67F17-5198-4ADF-A5A0-68705A415DF8}" type="presOf" srcId="{2568481E-5A05-4EFF-A04F-2E462E76FB7A}" destId="{004E8564-BB45-4C3D-A14C-1A16994C52C3}" srcOrd="0" destOrd="1" presId="urn:microsoft.com/office/officeart/2005/8/layout/hChevron3"/>
    <dgm:cxn modelId="{026A576C-EA12-43DB-AF6D-B8F06F1AD7B3}" srcId="{A8B05E70-CCF1-4080-8EEE-6873C9D4B630}" destId="{C9140BBA-AD9E-432C-BF7A-0591D7486CE7}" srcOrd="1" destOrd="0" parTransId="{F086D17D-B3B2-4C70-9568-D1E8498B775D}" sibTransId="{6CCF7E4B-1498-4657-A2F1-C17DAEBEFEBA}"/>
    <dgm:cxn modelId="{3F2F9C66-9C81-40BB-B531-948B9835F10E}" srcId="{A8B05E70-CCF1-4080-8EEE-6873C9D4B630}" destId="{79767AEC-EA9A-46A8-BD05-11B7BAB423BA}" srcOrd="0" destOrd="0" parTransId="{6C8E7514-5047-46A2-9D82-8B5CDF759AF0}" sibTransId="{CBF11E9C-1B91-43B7-A177-5EA783630223}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F82F336-A766-49B7-A051-D9D817F4A1BB}" srcId="{12E26E22-71B0-4386-A84F-ABF2FF66A99F}" destId="{4BC5C1E7-9CCA-420C-AB0D-E809A59DA4D5}" srcOrd="0" destOrd="0" parTransId="{F90F3C48-F806-4685-8286-BE0C3FC90610}" sibTransId="{60AECAE8-7411-43EB-8231-CAC09FC615D4}"/>
    <dgm:cxn modelId="{5A75F52B-BF54-403D-BE27-8ECBC17F2C31}" srcId="{74020AF3-C700-4606-8917-C6A353D7963A}" destId="{48098FE9-7FF2-440A-9072-96D73A518410}" srcOrd="0" destOrd="0" parTransId="{32E8D7E7-57C2-4960-B3C4-4432B08FA7B0}" sibTransId="{EAED3633-E0D2-493F-9009-28F39E3CDCE4}"/>
    <dgm:cxn modelId="{7C014DB0-526D-4CC6-BEA5-A862FD44E0BB}" srcId="{3EA74D4F-AADF-4E51-AA4D-0BA185FB3AE7}" destId="{3051F875-C327-4C43-B2E9-684F895B02BD}" srcOrd="1" destOrd="0" parTransId="{AF1B6E0C-141B-46CD-AB33-27E66C167FF6}" sibTransId="{56B77F00-186B-44B5-A39D-9B414052BE67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4C2656C6-5721-4DD6-A5F7-922B58413B38}" type="presOf" srcId="{12E26E22-71B0-4386-A84F-ABF2FF66A99F}" destId="{147371D7-16F6-4EAF-A572-613331AB7483}" srcOrd="0" destOrd="0" presId="urn:microsoft.com/office/officeart/2005/8/layout/hChevron3"/>
    <dgm:cxn modelId="{99A3A652-D69B-4096-B633-F0EEEE62411B}" srcId="{42147153-A6C2-4177-BA7D-2ACCC2C1B2F7}" destId="{2568481E-5A05-4EFF-A04F-2E462E76FB7A}" srcOrd="0" destOrd="0" parTransId="{C7721EFD-0911-430D-9471-8CE0C7245490}" sibTransId="{F73D608A-6D6E-4E0C-BEED-69E15D425FA7}"/>
    <dgm:cxn modelId="{04F5C385-5394-4FA7-8CA5-BB7CCA2921A3}" type="presOf" srcId="{48098FE9-7FF2-440A-9072-96D73A518410}" destId="{E67BD4BE-74AC-4895-AD9F-3E9780D6AC53}" srcOrd="0" destOrd="1" presId="urn:microsoft.com/office/officeart/2005/8/layout/hChevron3"/>
    <dgm:cxn modelId="{DE434DC8-5922-42CD-A1F4-3BB2FE44962E}" srcId="{74020AF3-C700-4606-8917-C6A353D7963A}" destId="{5CDD7642-073C-4878-A232-7CCA9BD6ACDD}" srcOrd="1" destOrd="0" parTransId="{6F6751A3-E04E-4F49-9DBA-3C779E0337D7}" sibTransId="{8598FC0E-056D-43E2-B57D-799CA8774B7F}"/>
    <dgm:cxn modelId="{497D5DFA-FA9D-4D64-9F24-283B4AE9FBE6}" type="presOf" srcId="{5CDD7642-073C-4878-A232-7CCA9BD6ACDD}" destId="{E67BD4BE-74AC-4895-AD9F-3E9780D6AC53}" srcOrd="0" destOrd="2" presId="urn:microsoft.com/office/officeart/2005/8/layout/hChevron3"/>
    <dgm:cxn modelId="{D0BE0961-A66C-4F4B-8769-047E858BB304}" type="presOf" srcId="{79767AEC-EA9A-46A8-BD05-11B7BAB423BA}" destId="{60B7EC3F-2BC6-4A03-BFD6-4051D2317EE3}" srcOrd="0" destOrd="1" presId="urn:microsoft.com/office/officeart/2005/8/layout/hChevron3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48C87538-A54A-42A8-8DD2-0E2365666635}" type="presOf" srcId="{0D3F3B7B-E5BE-45B8-A3A7-0B916877636E}" destId="{147371D7-16F6-4EAF-A572-613331AB7483}" srcOrd="0" destOrd="2" presId="urn:microsoft.com/office/officeart/2005/8/layout/hChevron3"/>
    <dgm:cxn modelId="{36FE5AB6-5C6F-4177-A01C-C1E57615F687}" srcId="{44156040-AF98-4F2C-9909-9F2439F6F588}" destId="{3EA74D4F-AADF-4E51-AA4D-0BA185FB3AE7}" srcOrd="4" destOrd="0" parTransId="{E3D97D79-4404-4F78-88C3-A8C4C6810EC5}" sibTransId="{69813676-AC25-4CCA-BF35-21FFC5BFE80E}"/>
    <dgm:cxn modelId="{950FCF5A-5741-473A-99E1-6AF8B2461250}" srcId="{42147153-A6C2-4177-BA7D-2ACCC2C1B2F7}" destId="{E4267D23-BC65-45C2-9559-316254CB20FF}" srcOrd="1" destOrd="0" parTransId="{85BA923A-1FDB-4E28-B43F-A846044D7652}" sibTransId="{1928401C-00C5-450B-A478-B6372FAE480C}"/>
    <dgm:cxn modelId="{6F4DE0BE-43B8-4E94-9644-4BC4F2E954B2}" type="presParOf" srcId="{52793169-55F2-4E81-98C7-8F0A6675CAFE}" destId="{E67BD4BE-74AC-4895-AD9F-3E9780D6AC53}" srcOrd="0" destOrd="0" presId="urn:microsoft.com/office/officeart/2005/8/layout/hChevron3"/>
    <dgm:cxn modelId="{DA92C92B-36AF-4300-978D-3F7679BCCF0F}" type="presParOf" srcId="{52793169-55F2-4E81-98C7-8F0A6675CAFE}" destId="{58053945-7440-4703-A467-A4BD66EA266E}" srcOrd="1" destOrd="0" presId="urn:microsoft.com/office/officeart/2005/8/layout/hChevron3"/>
    <dgm:cxn modelId="{0313EC95-8A0A-495A-A49E-6E992CF33DC0}" type="presParOf" srcId="{52793169-55F2-4E81-98C7-8F0A6675CAFE}" destId="{147371D7-16F6-4EAF-A572-613331AB7483}" srcOrd="2" destOrd="0" presId="urn:microsoft.com/office/officeart/2005/8/layout/hChevron3"/>
    <dgm:cxn modelId="{D9DD73DA-6B31-4EF4-A698-FCF71CA982E0}" type="presParOf" srcId="{52793169-55F2-4E81-98C7-8F0A6675CAFE}" destId="{6642D3C2-F4CE-4FA1-813B-FBBF29C1D240}" srcOrd="3" destOrd="0" presId="urn:microsoft.com/office/officeart/2005/8/layout/hChevron3"/>
    <dgm:cxn modelId="{90ABCF97-DE91-47D1-BCF5-E7E8D88075BB}" type="presParOf" srcId="{52793169-55F2-4E81-98C7-8F0A6675CAFE}" destId="{60B7EC3F-2BC6-4A03-BFD6-4051D2317EE3}" srcOrd="4" destOrd="0" presId="urn:microsoft.com/office/officeart/2005/8/layout/hChevron3"/>
    <dgm:cxn modelId="{B956606E-7874-4714-9581-E8A44C445ED1}" type="presParOf" srcId="{52793169-55F2-4E81-98C7-8F0A6675CAFE}" destId="{F5D6CE23-032B-4CB5-922D-61B49E552171}" srcOrd="5" destOrd="0" presId="urn:microsoft.com/office/officeart/2005/8/layout/hChevron3"/>
    <dgm:cxn modelId="{9B9742F6-AEDC-42D0-A689-D7AD1FD7DD6B}" type="presParOf" srcId="{52793169-55F2-4E81-98C7-8F0A6675CAFE}" destId="{004E8564-BB45-4C3D-A14C-1A16994C52C3}" srcOrd="6" destOrd="0" presId="urn:microsoft.com/office/officeart/2005/8/layout/hChevron3"/>
    <dgm:cxn modelId="{35815002-A3B0-4187-90A1-F459322CDB5B}" type="presParOf" srcId="{52793169-55F2-4E81-98C7-8F0A6675CAFE}" destId="{E670F577-27DE-40D9-A5D0-70B0D69DB323}" srcOrd="7" destOrd="0" presId="urn:microsoft.com/office/officeart/2005/8/layout/hChevron3"/>
    <dgm:cxn modelId="{653D12CB-6F04-4499-8B4D-FE74905B28AB}" type="presParOf" srcId="{52793169-55F2-4E81-98C7-8F0A6675CAFE}" destId="{D05B83DB-6256-42F5-9271-31AFC21B476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020AF3-C700-4606-8917-C6A353D7963A}">
      <dgm:prSet phldrT="[Text]"/>
      <dgm:spPr/>
      <dgm:t>
        <a:bodyPr/>
        <a:lstStyle/>
        <a:p>
          <a:r>
            <a:rPr lang="en-US" dirty="0" smtClean="0"/>
            <a:t>Glittering Generalities</a:t>
          </a: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lang="en-US"/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lang="en-US"/>
        </a:p>
      </dgm:t>
    </dgm:pt>
    <dgm:pt modelId="{12E26E22-71B0-4386-A84F-ABF2FF66A99F}">
      <dgm:prSet phldrT="[Text]"/>
      <dgm:spPr/>
      <dgm:t>
        <a:bodyPr/>
        <a:lstStyle/>
        <a:p>
          <a:r>
            <a:rPr lang="en-US" dirty="0" smtClean="0"/>
            <a:t>Humor</a:t>
          </a:r>
          <a:endParaRPr lang="en-US" dirty="0"/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lang="en-US"/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lang="en-US"/>
        </a:p>
      </dgm:t>
    </dgm:pt>
    <dgm:pt modelId="{A8B05E70-CCF1-4080-8EEE-6873C9D4B630}">
      <dgm:prSet phldrT="[Text]"/>
      <dgm:spPr/>
      <dgm:t>
        <a:bodyPr/>
        <a:lstStyle/>
        <a:p>
          <a:r>
            <a:rPr lang="en-US" dirty="0" smtClean="0"/>
            <a:t>Loaded Language</a:t>
          </a:r>
          <a:endParaRPr lang="en-US" dirty="0"/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lang="en-US"/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lang="en-US"/>
        </a:p>
      </dgm:t>
    </dgm:pt>
    <dgm:pt modelId="{42147153-A6C2-4177-BA7D-2ACCC2C1B2F7}">
      <dgm:prSet phldrT="[Text]"/>
      <dgm:spPr/>
      <dgm:t>
        <a:bodyPr/>
        <a:lstStyle/>
        <a:p>
          <a:r>
            <a:rPr lang="en-US" smtClean="0"/>
            <a:t>Name-Calling</a:t>
          </a:r>
          <a:endParaRPr lang="en-US" dirty="0"/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lang="en-US"/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lang="en-US"/>
        </a:p>
      </dgm:t>
    </dgm:pt>
    <dgm:pt modelId="{5CDD7642-073C-4878-A232-7CCA9BD6ACDD}">
      <dgm:prSet/>
      <dgm:spPr/>
      <dgm:t>
        <a:bodyPr/>
        <a:lstStyle/>
        <a:p>
          <a:endParaRPr lang="en-US"/>
        </a:p>
      </dgm:t>
    </dgm:pt>
    <dgm:pt modelId="{6F6751A3-E04E-4F49-9DBA-3C779E0337D7}" type="parTrans" cxnId="{DE434DC8-5922-42CD-A1F4-3BB2FE44962E}">
      <dgm:prSet/>
      <dgm:spPr/>
      <dgm:t>
        <a:bodyPr/>
        <a:lstStyle/>
        <a:p>
          <a:endParaRPr lang="en-US"/>
        </a:p>
      </dgm:t>
    </dgm:pt>
    <dgm:pt modelId="{8598FC0E-056D-43E2-B57D-799CA8774B7F}" type="sibTrans" cxnId="{DE434DC8-5922-42CD-A1F4-3BB2FE44962E}">
      <dgm:prSet/>
      <dgm:spPr/>
      <dgm:t>
        <a:bodyPr/>
        <a:lstStyle/>
        <a:p>
          <a:endParaRPr lang="en-US"/>
        </a:p>
      </dgm:t>
    </dgm:pt>
    <dgm:pt modelId="{0D3F3B7B-E5BE-45B8-A3A7-0B916877636E}">
      <dgm:prSet/>
      <dgm:spPr/>
      <dgm:t>
        <a:bodyPr/>
        <a:lstStyle/>
        <a:p>
          <a:endParaRPr lang="en-US"/>
        </a:p>
      </dgm:t>
    </dgm:pt>
    <dgm:pt modelId="{34317AE1-C26A-4D05-BB74-61029454C764}" type="parTrans" cxnId="{0538F069-953F-408D-9883-D682455431B1}">
      <dgm:prSet/>
      <dgm:spPr/>
      <dgm:t>
        <a:bodyPr/>
        <a:lstStyle/>
        <a:p>
          <a:endParaRPr lang="en-US"/>
        </a:p>
      </dgm:t>
    </dgm:pt>
    <dgm:pt modelId="{5DAE9A0E-3772-4DCE-ADD9-97EF44A52242}" type="sibTrans" cxnId="{0538F069-953F-408D-9883-D682455431B1}">
      <dgm:prSet/>
      <dgm:spPr/>
      <dgm:t>
        <a:bodyPr/>
        <a:lstStyle/>
        <a:p>
          <a:endParaRPr lang="en-US"/>
        </a:p>
      </dgm:t>
    </dgm:pt>
    <dgm:pt modelId="{C9140BBA-AD9E-432C-BF7A-0591D7486CE7}">
      <dgm:prSet/>
      <dgm:spPr/>
      <dgm:t>
        <a:bodyPr/>
        <a:lstStyle/>
        <a:p>
          <a:endParaRPr lang="en-US" dirty="0"/>
        </a:p>
      </dgm:t>
    </dgm:pt>
    <dgm:pt modelId="{F086D17D-B3B2-4C70-9568-D1E8498B775D}" type="parTrans" cxnId="{026A576C-EA12-43DB-AF6D-B8F06F1AD7B3}">
      <dgm:prSet/>
      <dgm:spPr/>
      <dgm:t>
        <a:bodyPr/>
        <a:lstStyle/>
        <a:p>
          <a:endParaRPr lang="en-US"/>
        </a:p>
      </dgm:t>
    </dgm:pt>
    <dgm:pt modelId="{6CCF7E4B-1498-4657-A2F1-C17DAEBEFEBA}" type="sibTrans" cxnId="{026A576C-EA12-43DB-AF6D-B8F06F1AD7B3}">
      <dgm:prSet/>
      <dgm:spPr/>
      <dgm:t>
        <a:bodyPr/>
        <a:lstStyle/>
        <a:p>
          <a:endParaRPr lang="en-US"/>
        </a:p>
      </dgm:t>
    </dgm:pt>
    <dgm:pt modelId="{02B66884-906D-4871-8055-6767C5B30A80}">
      <dgm:prSet phldrT="[Text]"/>
      <dgm:spPr/>
      <dgm:t>
        <a:bodyPr/>
        <a:lstStyle/>
        <a:p>
          <a:r>
            <a:rPr lang="en-US" dirty="0" smtClean="0"/>
            <a:t>Individuality</a:t>
          </a:r>
          <a:endParaRPr lang="en-US" dirty="0"/>
        </a:p>
      </dgm:t>
    </dgm:pt>
    <dgm:pt modelId="{163BDA57-A1A9-4D15-93A0-64A55847DD79}" type="parTrans" cxnId="{C455B7AA-B8D2-45B8-8E3A-005E8D853536}">
      <dgm:prSet/>
      <dgm:spPr/>
      <dgm:t>
        <a:bodyPr/>
        <a:lstStyle/>
        <a:p>
          <a:endParaRPr lang="en-US"/>
        </a:p>
      </dgm:t>
    </dgm:pt>
    <dgm:pt modelId="{C62534D6-B5E7-4F38-B4B2-2204E6F25394}" type="sibTrans" cxnId="{C455B7AA-B8D2-45B8-8E3A-005E8D853536}">
      <dgm:prSet/>
      <dgm:spPr/>
      <dgm:t>
        <a:bodyPr/>
        <a:lstStyle/>
        <a:p>
          <a:endParaRPr lang="en-US"/>
        </a:p>
      </dgm:t>
    </dgm:pt>
    <dgm:pt modelId="{118D1589-E66E-4FA9-B9F2-511D020E9D3F}">
      <dgm:prSet/>
      <dgm:spPr/>
      <dgm:t>
        <a:bodyPr/>
        <a:lstStyle/>
        <a:p>
          <a:endParaRPr lang="en-US"/>
        </a:p>
      </dgm:t>
    </dgm:pt>
    <dgm:pt modelId="{736F84F8-327C-48C1-8FCE-DF712BBBAE78}" type="parTrans" cxnId="{A23275D2-881E-4C64-AB62-5F4519647B55}">
      <dgm:prSet/>
      <dgm:spPr/>
      <dgm:t>
        <a:bodyPr/>
        <a:lstStyle/>
        <a:p>
          <a:endParaRPr lang="en-US"/>
        </a:p>
      </dgm:t>
    </dgm:pt>
    <dgm:pt modelId="{8E127D39-BC2A-4E14-A0A8-A6D5B043A848}" type="sibTrans" cxnId="{A23275D2-881E-4C64-AB62-5F4519647B55}">
      <dgm:prSet/>
      <dgm:spPr/>
      <dgm:t>
        <a:bodyPr/>
        <a:lstStyle/>
        <a:p>
          <a:endParaRPr lang="en-US"/>
        </a:p>
      </dgm:t>
    </dgm:pt>
    <dgm:pt modelId="{6369CC06-0FFF-452F-AE62-A21AF44E353E}">
      <dgm:prSet/>
      <dgm:spPr/>
      <dgm:t>
        <a:bodyPr/>
        <a:lstStyle/>
        <a:p>
          <a:r>
            <a:rPr lang="en-US" dirty="0" smtClean="0"/>
            <a:t>Attacks people or groups to discredit ideas</a:t>
          </a:r>
          <a:endParaRPr lang="en-US" dirty="0"/>
        </a:p>
      </dgm:t>
    </dgm:pt>
    <dgm:pt modelId="{C3F26BC0-29C3-4417-9F65-9B0960455CD9}" type="parTrans" cxnId="{687D11BF-2833-4CAE-94F4-F2C0CF45E3E5}">
      <dgm:prSet/>
      <dgm:spPr/>
      <dgm:t>
        <a:bodyPr/>
        <a:lstStyle/>
        <a:p>
          <a:endParaRPr lang="en-US"/>
        </a:p>
      </dgm:t>
    </dgm:pt>
    <dgm:pt modelId="{25E217BE-9CE2-40DA-900E-5C95BFAD0F6A}" type="sibTrans" cxnId="{687D11BF-2833-4CAE-94F4-F2C0CF45E3E5}">
      <dgm:prSet/>
      <dgm:spPr/>
      <dgm:t>
        <a:bodyPr/>
        <a:lstStyle/>
        <a:p>
          <a:endParaRPr lang="en-US"/>
        </a:p>
      </dgm:t>
    </dgm:pt>
    <dgm:pt modelId="{A56F011B-B838-4E64-A791-A20D4018FC26}">
      <dgm:prSet/>
      <dgm:spPr/>
      <dgm:t>
        <a:bodyPr/>
        <a:lstStyle/>
        <a:p>
          <a:r>
            <a:rPr lang="en-US" dirty="0" smtClean="0"/>
            <a:t>Uses highly valued beliefs like patriotism, peace, or freedom</a:t>
          </a:r>
        </a:p>
      </dgm:t>
    </dgm:pt>
    <dgm:pt modelId="{B9C6A8A4-5119-4026-B01C-F957157F824E}" type="parTrans" cxnId="{C8A90710-6F0D-46CC-A7BD-7152293DF28D}">
      <dgm:prSet/>
      <dgm:spPr/>
      <dgm:t>
        <a:bodyPr/>
        <a:lstStyle/>
        <a:p>
          <a:endParaRPr lang="en-US"/>
        </a:p>
      </dgm:t>
    </dgm:pt>
    <dgm:pt modelId="{84647D95-6E8A-4D22-8009-5751B0A31566}" type="sibTrans" cxnId="{C8A90710-6F0D-46CC-A7BD-7152293DF28D}">
      <dgm:prSet/>
      <dgm:spPr/>
      <dgm:t>
        <a:bodyPr/>
        <a:lstStyle/>
        <a:p>
          <a:endParaRPr lang="en-US"/>
        </a:p>
      </dgm:t>
    </dgm:pt>
    <dgm:pt modelId="{ACB3E412-A116-48C0-81FD-632F02A74114}">
      <dgm:prSet/>
      <dgm:spPr/>
      <dgm:t>
        <a:bodyPr/>
        <a:lstStyle/>
        <a:p>
          <a:r>
            <a:rPr lang="en-US" dirty="0" smtClean="0"/>
            <a:t>Makes audience laugh, but provides little info</a:t>
          </a:r>
          <a:endParaRPr lang="en-US" dirty="0"/>
        </a:p>
      </dgm:t>
    </dgm:pt>
    <dgm:pt modelId="{C69CE52E-9165-4A1F-843E-CB5FE225A7A9}" type="parTrans" cxnId="{BD147965-341B-4AB9-ACB1-92BDC4436528}">
      <dgm:prSet/>
      <dgm:spPr/>
      <dgm:t>
        <a:bodyPr/>
        <a:lstStyle/>
        <a:p>
          <a:endParaRPr lang="en-US"/>
        </a:p>
      </dgm:t>
    </dgm:pt>
    <dgm:pt modelId="{10741E59-4C53-41C7-85F2-62CF6F0FA8EC}" type="sibTrans" cxnId="{BD147965-341B-4AB9-ACB1-92BDC4436528}">
      <dgm:prSet/>
      <dgm:spPr/>
      <dgm:t>
        <a:bodyPr/>
        <a:lstStyle/>
        <a:p>
          <a:endParaRPr lang="en-US"/>
        </a:p>
      </dgm:t>
    </dgm:pt>
    <dgm:pt modelId="{214FE699-FF69-4AAD-BBFD-E1705FE7248B}">
      <dgm:prSet/>
      <dgm:spPr/>
      <dgm:t>
        <a:bodyPr/>
        <a:lstStyle/>
        <a:p>
          <a:r>
            <a:rPr lang="en-US" dirty="0" smtClean="0"/>
            <a:t>Appeals to desire to be different</a:t>
          </a:r>
          <a:endParaRPr lang="en-US" dirty="0"/>
        </a:p>
      </dgm:t>
    </dgm:pt>
    <dgm:pt modelId="{D0A9A982-CFD9-45F1-8F3C-FA631F15D069}" type="parTrans" cxnId="{608246C8-BAFF-47CA-8B1D-80ECD34BB623}">
      <dgm:prSet/>
      <dgm:spPr/>
      <dgm:t>
        <a:bodyPr/>
        <a:lstStyle/>
        <a:p>
          <a:endParaRPr lang="en-US"/>
        </a:p>
      </dgm:t>
    </dgm:pt>
    <dgm:pt modelId="{7A072AC9-B3F8-4554-AF1C-776BBB40F49A}" type="sibTrans" cxnId="{608246C8-BAFF-47CA-8B1D-80ECD34BB623}">
      <dgm:prSet/>
      <dgm:spPr/>
      <dgm:t>
        <a:bodyPr/>
        <a:lstStyle/>
        <a:p>
          <a:endParaRPr lang="en-US"/>
        </a:p>
      </dgm:t>
    </dgm:pt>
    <dgm:pt modelId="{0F7D2793-E54A-4D82-8D69-35170DD52D69}">
      <dgm:prSet/>
      <dgm:spPr/>
      <dgm:t>
        <a:bodyPr/>
        <a:lstStyle/>
        <a:p>
          <a:r>
            <a:rPr lang="en-US" dirty="0" smtClean="0"/>
            <a:t>Positive or negative connotation (purr, snarl)</a:t>
          </a:r>
          <a:endParaRPr lang="en-US" dirty="0"/>
        </a:p>
      </dgm:t>
    </dgm:pt>
    <dgm:pt modelId="{2397C83F-D390-4AB6-B514-25ED5C374370}" type="parTrans" cxnId="{33E14937-30D8-4450-8DD9-5B864D00FE1F}">
      <dgm:prSet/>
      <dgm:spPr/>
      <dgm:t>
        <a:bodyPr/>
        <a:lstStyle/>
        <a:p>
          <a:endParaRPr lang="en-US"/>
        </a:p>
      </dgm:t>
    </dgm:pt>
    <dgm:pt modelId="{621D4FE3-E9C0-483E-BAEE-764E98E902F3}" type="sibTrans" cxnId="{33E14937-30D8-4450-8DD9-5B864D00FE1F}">
      <dgm:prSet/>
      <dgm:spPr/>
      <dgm:t>
        <a:bodyPr/>
        <a:lstStyle/>
        <a:p>
          <a:endParaRPr lang="en-US"/>
        </a:p>
      </dgm:t>
    </dgm:pt>
    <dgm:pt modelId="{52793169-55F2-4E81-98C7-8F0A6675CAFE}" type="pres">
      <dgm:prSet presAssocID="{44156040-AF98-4F2C-9909-9F2439F6F5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BD4BE-74AC-4895-AD9F-3E9780D6AC53}" type="pres">
      <dgm:prSet presAssocID="{74020AF3-C700-4606-8917-C6A353D7963A}" presName="parAndCh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3945-7440-4703-A467-A4BD66EA266E}" type="pres">
      <dgm:prSet presAssocID="{6CFF1BD9-AE1F-4488-8B72-01186EADA6FF}" presName="parAndChSpace" presStyleCnt="0"/>
      <dgm:spPr/>
    </dgm:pt>
    <dgm:pt modelId="{147371D7-16F6-4EAF-A572-613331AB7483}" type="pres">
      <dgm:prSet presAssocID="{12E26E22-71B0-4386-A84F-ABF2FF66A99F}" presName="parAndCh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2D3C2-F4CE-4FA1-813B-FBBF29C1D240}" type="pres">
      <dgm:prSet presAssocID="{E1826C46-15A2-4345-B986-53D05F21F155}" presName="parAndChSpace" presStyleCnt="0"/>
      <dgm:spPr/>
    </dgm:pt>
    <dgm:pt modelId="{77456CD6-D3B9-4912-84DE-EAD28E76916F}" type="pres">
      <dgm:prSet presAssocID="{02B66884-906D-4871-8055-6767C5B30A80}" presName="parAndCh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A4DC0-D2FC-4769-8012-25F46644D8AD}" type="pres">
      <dgm:prSet presAssocID="{C62534D6-B5E7-4F38-B4B2-2204E6F25394}" presName="parAndChSpace" presStyleCnt="0"/>
      <dgm:spPr/>
    </dgm:pt>
    <dgm:pt modelId="{60B7EC3F-2BC6-4A03-BFD6-4051D2317EE3}" type="pres">
      <dgm:prSet presAssocID="{A8B05E70-CCF1-4080-8EEE-6873C9D4B630}" presName="parAndCh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6CE23-032B-4CB5-922D-61B49E552171}" type="pres">
      <dgm:prSet presAssocID="{B6438016-7365-4FC0-A372-D90585B4B6EE}" presName="parAndChSpace" presStyleCnt="0"/>
      <dgm:spPr/>
    </dgm:pt>
    <dgm:pt modelId="{004E8564-BB45-4C3D-A14C-1A16994C52C3}" type="pres">
      <dgm:prSet presAssocID="{42147153-A6C2-4177-BA7D-2ACCC2C1B2F7}" presName="parAndCh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434DC8-5922-42CD-A1F4-3BB2FE44962E}" srcId="{74020AF3-C700-4606-8917-C6A353D7963A}" destId="{5CDD7642-073C-4878-A232-7CCA9BD6ACDD}" srcOrd="1" destOrd="0" parTransId="{6F6751A3-E04E-4F49-9DBA-3C779E0337D7}" sibTransId="{8598FC0E-056D-43E2-B57D-799CA8774B7F}"/>
    <dgm:cxn modelId="{01F0B40A-3909-4A34-AA05-CCEB2993149F}" type="presOf" srcId="{118D1589-E66E-4FA9-B9F2-511D020E9D3F}" destId="{77456CD6-D3B9-4912-84DE-EAD28E76916F}" srcOrd="0" destOrd="2" presId="urn:microsoft.com/office/officeart/2005/8/layout/hChevron3"/>
    <dgm:cxn modelId="{777DC3C6-D336-4C94-A624-E5582A07ECAA}" srcId="{44156040-AF98-4F2C-9909-9F2439F6F588}" destId="{42147153-A6C2-4177-BA7D-2ACCC2C1B2F7}" srcOrd="4" destOrd="0" parTransId="{C6F68745-4C20-4204-96A6-585691399C14}" sibTransId="{0C6B132F-0347-46BA-86A4-3FAFB6676411}"/>
    <dgm:cxn modelId="{00FBDBD3-BCAF-4387-914E-54A7A690182D}" type="presOf" srcId="{6369CC06-0FFF-452F-AE62-A21AF44E353E}" destId="{004E8564-BB45-4C3D-A14C-1A16994C52C3}" srcOrd="0" destOrd="1" presId="urn:microsoft.com/office/officeart/2005/8/layout/hChevron3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EE30901D-8363-49B4-BE23-4B208B60CFE1}" type="presOf" srcId="{12E26E22-71B0-4386-A84F-ABF2FF66A99F}" destId="{147371D7-16F6-4EAF-A572-613331AB7483}" srcOrd="0" destOrd="0" presId="urn:microsoft.com/office/officeart/2005/8/layout/hChevron3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DE424C54-B8D1-48D6-9B68-60C84E3BCD5D}" type="presOf" srcId="{214FE699-FF69-4AAD-BBFD-E1705FE7248B}" destId="{77456CD6-D3B9-4912-84DE-EAD28E76916F}" srcOrd="0" destOrd="1" presId="urn:microsoft.com/office/officeart/2005/8/layout/hChevron3"/>
    <dgm:cxn modelId="{37E7DEE6-773C-48B0-BF18-904496CD8E75}" type="presOf" srcId="{42147153-A6C2-4177-BA7D-2ACCC2C1B2F7}" destId="{004E8564-BB45-4C3D-A14C-1A16994C52C3}" srcOrd="0" destOrd="0" presId="urn:microsoft.com/office/officeart/2005/8/layout/hChevron3"/>
    <dgm:cxn modelId="{B6B910CA-9AE6-49DD-BA2D-91CE07CD3383}" type="presOf" srcId="{A8B05E70-CCF1-4080-8EEE-6873C9D4B630}" destId="{60B7EC3F-2BC6-4A03-BFD6-4051D2317EE3}" srcOrd="0" destOrd="0" presId="urn:microsoft.com/office/officeart/2005/8/layout/hChevron3"/>
    <dgm:cxn modelId="{33E14937-30D8-4450-8DD9-5B864D00FE1F}" srcId="{A8B05E70-CCF1-4080-8EEE-6873C9D4B630}" destId="{0F7D2793-E54A-4D82-8D69-35170DD52D69}" srcOrd="0" destOrd="0" parTransId="{2397C83F-D390-4AB6-B514-25ED5C374370}" sibTransId="{621D4FE3-E9C0-483E-BAEE-764E98E902F3}"/>
    <dgm:cxn modelId="{B8B909D0-D4F6-48D4-81DA-A58F34AE3646}" srcId="{44156040-AF98-4F2C-9909-9F2439F6F588}" destId="{A8B05E70-CCF1-4080-8EEE-6873C9D4B630}" srcOrd="3" destOrd="0" parTransId="{11D1F3D3-0002-4131-9F84-22FBF8692DA9}" sibTransId="{B6438016-7365-4FC0-A372-D90585B4B6EE}"/>
    <dgm:cxn modelId="{18DD58E8-D83F-44AD-98B5-39C2AC957E03}" type="presOf" srcId="{0D3F3B7B-E5BE-45B8-A3A7-0B916877636E}" destId="{147371D7-16F6-4EAF-A572-613331AB7483}" srcOrd="0" destOrd="2" presId="urn:microsoft.com/office/officeart/2005/8/layout/hChevron3"/>
    <dgm:cxn modelId="{BD147965-341B-4AB9-ACB1-92BDC4436528}" srcId="{12E26E22-71B0-4386-A84F-ABF2FF66A99F}" destId="{ACB3E412-A116-48C0-81FD-632F02A74114}" srcOrd="0" destOrd="0" parTransId="{C69CE52E-9165-4A1F-843E-CB5FE225A7A9}" sibTransId="{10741E59-4C53-41C7-85F2-62CF6F0FA8EC}"/>
    <dgm:cxn modelId="{50EA8E32-7E9C-4781-9CBF-4509C983345A}" type="presOf" srcId="{C9140BBA-AD9E-432C-BF7A-0591D7486CE7}" destId="{60B7EC3F-2BC6-4A03-BFD6-4051D2317EE3}" srcOrd="0" destOrd="2" presId="urn:microsoft.com/office/officeart/2005/8/layout/hChevron3"/>
    <dgm:cxn modelId="{D2686A50-10BD-4239-8044-FC72676F665C}" type="presOf" srcId="{5CDD7642-073C-4878-A232-7CCA9BD6ACDD}" destId="{E67BD4BE-74AC-4895-AD9F-3E9780D6AC53}" srcOrd="0" destOrd="2" presId="urn:microsoft.com/office/officeart/2005/8/layout/hChevron3"/>
    <dgm:cxn modelId="{0538F069-953F-408D-9883-D682455431B1}" srcId="{12E26E22-71B0-4386-A84F-ABF2FF66A99F}" destId="{0D3F3B7B-E5BE-45B8-A3A7-0B916877636E}" srcOrd="1" destOrd="0" parTransId="{34317AE1-C26A-4D05-BB74-61029454C764}" sibTransId="{5DAE9A0E-3772-4DCE-ADD9-97EF44A52242}"/>
    <dgm:cxn modelId="{C8A90710-6F0D-46CC-A7BD-7152293DF28D}" srcId="{74020AF3-C700-4606-8917-C6A353D7963A}" destId="{A56F011B-B838-4E64-A791-A20D4018FC26}" srcOrd="0" destOrd="0" parTransId="{B9C6A8A4-5119-4026-B01C-F957157F824E}" sibTransId="{84647D95-6E8A-4D22-8009-5751B0A31566}"/>
    <dgm:cxn modelId="{608246C8-BAFF-47CA-8B1D-80ECD34BB623}" srcId="{02B66884-906D-4871-8055-6767C5B30A80}" destId="{214FE699-FF69-4AAD-BBFD-E1705FE7248B}" srcOrd="0" destOrd="0" parTransId="{D0A9A982-CFD9-45F1-8F3C-FA631F15D069}" sibTransId="{7A072AC9-B3F8-4554-AF1C-776BBB40F49A}"/>
    <dgm:cxn modelId="{8403C8B5-1993-4A76-B1A2-E40991D3F391}" type="presOf" srcId="{0F7D2793-E54A-4D82-8D69-35170DD52D69}" destId="{60B7EC3F-2BC6-4A03-BFD6-4051D2317EE3}" srcOrd="0" destOrd="1" presId="urn:microsoft.com/office/officeart/2005/8/layout/hChevron3"/>
    <dgm:cxn modelId="{0317463D-E432-4F5A-A8D7-F3D2888FA76B}" type="presOf" srcId="{ACB3E412-A116-48C0-81FD-632F02A74114}" destId="{147371D7-16F6-4EAF-A572-613331AB7483}" srcOrd="0" destOrd="1" presId="urn:microsoft.com/office/officeart/2005/8/layout/hChevron3"/>
    <dgm:cxn modelId="{AEECA47A-6AAB-4708-A568-80A4D28A6B42}" type="presOf" srcId="{74020AF3-C700-4606-8917-C6A353D7963A}" destId="{E67BD4BE-74AC-4895-AD9F-3E9780D6AC53}" srcOrd="0" destOrd="0" presId="urn:microsoft.com/office/officeart/2005/8/layout/hChevron3"/>
    <dgm:cxn modelId="{48CB0B50-8F67-4797-AC37-DA50B72B6355}" type="presOf" srcId="{44156040-AF98-4F2C-9909-9F2439F6F588}" destId="{52793169-55F2-4E81-98C7-8F0A6675CAFE}" srcOrd="0" destOrd="0" presId="urn:microsoft.com/office/officeart/2005/8/layout/hChevron3"/>
    <dgm:cxn modelId="{057DB646-DFD0-40F9-8D0E-C176AD0D9E0F}" type="presOf" srcId="{02B66884-906D-4871-8055-6767C5B30A80}" destId="{77456CD6-D3B9-4912-84DE-EAD28E76916F}" srcOrd="0" destOrd="0" presId="urn:microsoft.com/office/officeart/2005/8/layout/hChevron3"/>
    <dgm:cxn modelId="{C455B7AA-B8D2-45B8-8E3A-005E8D853536}" srcId="{44156040-AF98-4F2C-9909-9F2439F6F588}" destId="{02B66884-906D-4871-8055-6767C5B30A80}" srcOrd="2" destOrd="0" parTransId="{163BDA57-A1A9-4D15-93A0-64A55847DD79}" sibTransId="{C62534D6-B5E7-4F38-B4B2-2204E6F25394}"/>
    <dgm:cxn modelId="{687D11BF-2833-4CAE-94F4-F2C0CF45E3E5}" srcId="{42147153-A6C2-4177-BA7D-2ACCC2C1B2F7}" destId="{6369CC06-0FFF-452F-AE62-A21AF44E353E}" srcOrd="0" destOrd="0" parTransId="{C3F26BC0-29C3-4417-9F65-9B0960455CD9}" sibTransId="{25E217BE-9CE2-40DA-900E-5C95BFAD0F6A}"/>
    <dgm:cxn modelId="{026A576C-EA12-43DB-AF6D-B8F06F1AD7B3}" srcId="{A8B05E70-CCF1-4080-8EEE-6873C9D4B630}" destId="{C9140BBA-AD9E-432C-BF7A-0591D7486CE7}" srcOrd="1" destOrd="0" parTransId="{F086D17D-B3B2-4C70-9568-D1E8498B775D}" sibTransId="{6CCF7E4B-1498-4657-A2F1-C17DAEBEFEBA}"/>
    <dgm:cxn modelId="{A23275D2-881E-4C64-AB62-5F4519647B55}" srcId="{02B66884-906D-4871-8055-6767C5B30A80}" destId="{118D1589-E66E-4FA9-B9F2-511D020E9D3F}" srcOrd="1" destOrd="0" parTransId="{736F84F8-327C-48C1-8FCE-DF712BBBAE78}" sibTransId="{8E127D39-BC2A-4E14-A0A8-A6D5B043A848}"/>
    <dgm:cxn modelId="{A2E87AE0-FF0A-480B-90B4-5672878A0A66}" type="presOf" srcId="{A56F011B-B838-4E64-A791-A20D4018FC26}" destId="{E67BD4BE-74AC-4895-AD9F-3E9780D6AC53}" srcOrd="0" destOrd="1" presId="urn:microsoft.com/office/officeart/2005/8/layout/hChevron3"/>
    <dgm:cxn modelId="{32F582D1-2E3F-4782-B545-C2C50E9042E5}" type="presParOf" srcId="{52793169-55F2-4E81-98C7-8F0A6675CAFE}" destId="{E67BD4BE-74AC-4895-AD9F-3E9780D6AC53}" srcOrd="0" destOrd="0" presId="urn:microsoft.com/office/officeart/2005/8/layout/hChevron3"/>
    <dgm:cxn modelId="{E48EC1BA-1514-4290-B2AE-653F6515DFE4}" type="presParOf" srcId="{52793169-55F2-4E81-98C7-8F0A6675CAFE}" destId="{58053945-7440-4703-A467-A4BD66EA266E}" srcOrd="1" destOrd="0" presId="urn:microsoft.com/office/officeart/2005/8/layout/hChevron3"/>
    <dgm:cxn modelId="{08D440A3-A4C7-42E8-A31C-382235384A6B}" type="presParOf" srcId="{52793169-55F2-4E81-98C7-8F0A6675CAFE}" destId="{147371D7-16F6-4EAF-A572-613331AB7483}" srcOrd="2" destOrd="0" presId="urn:microsoft.com/office/officeart/2005/8/layout/hChevron3"/>
    <dgm:cxn modelId="{F595E4E6-B5B7-4995-A404-B40B10974EB1}" type="presParOf" srcId="{52793169-55F2-4E81-98C7-8F0A6675CAFE}" destId="{6642D3C2-F4CE-4FA1-813B-FBBF29C1D240}" srcOrd="3" destOrd="0" presId="urn:microsoft.com/office/officeart/2005/8/layout/hChevron3"/>
    <dgm:cxn modelId="{B259AD78-36D6-4331-A813-7CE832219B2F}" type="presParOf" srcId="{52793169-55F2-4E81-98C7-8F0A6675CAFE}" destId="{77456CD6-D3B9-4912-84DE-EAD28E76916F}" srcOrd="4" destOrd="0" presId="urn:microsoft.com/office/officeart/2005/8/layout/hChevron3"/>
    <dgm:cxn modelId="{D0F7A5A3-376A-44AC-941C-E70E6039569A}" type="presParOf" srcId="{52793169-55F2-4E81-98C7-8F0A6675CAFE}" destId="{1F7A4DC0-D2FC-4769-8012-25F46644D8AD}" srcOrd="5" destOrd="0" presId="urn:microsoft.com/office/officeart/2005/8/layout/hChevron3"/>
    <dgm:cxn modelId="{FD9F0269-C4B2-4861-BBDC-EA572ABB37D8}" type="presParOf" srcId="{52793169-55F2-4E81-98C7-8F0A6675CAFE}" destId="{60B7EC3F-2BC6-4A03-BFD6-4051D2317EE3}" srcOrd="6" destOrd="0" presId="urn:microsoft.com/office/officeart/2005/8/layout/hChevron3"/>
    <dgm:cxn modelId="{451FA47E-7236-47A8-9012-A3F51C42CFE4}" type="presParOf" srcId="{52793169-55F2-4E81-98C7-8F0A6675CAFE}" destId="{F5D6CE23-032B-4CB5-922D-61B49E552171}" srcOrd="7" destOrd="0" presId="urn:microsoft.com/office/officeart/2005/8/layout/hChevron3"/>
    <dgm:cxn modelId="{92F1A728-B651-45A6-8B10-585DA1763DB6}" type="presParOf" srcId="{52793169-55F2-4E81-98C7-8F0A6675CAFE}" destId="{004E8564-BB45-4C3D-A14C-1A16994C52C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BD4BE-74AC-4895-AD9F-3E9780D6AC53}">
      <dsp:nvSpPr>
        <dsp:cNvPr id="0" name=""/>
        <dsp:cNvSpPr/>
      </dsp:nvSpPr>
      <dsp:spPr>
        <a:xfrm>
          <a:off x="1172" y="1257523"/>
          <a:ext cx="2285441" cy="1828353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8260" rIns="322501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Bandwagon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“Everybody else does”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>
        <a:off x="1172" y="1257523"/>
        <a:ext cx="2056897" cy="1828353"/>
      </dsp:txXfrm>
    </dsp:sp>
    <dsp:sp modelId="{147371D7-16F6-4EAF-A572-613331AB7483}">
      <dsp:nvSpPr>
        <dsp:cNvPr id="0" name=""/>
        <dsp:cNvSpPr/>
      </dsp:nvSpPr>
      <dsp:spPr>
        <a:xfrm>
          <a:off x="1829525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8260" rIns="80625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Bait and Switch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False promise of a bargain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2286613" y="1257523"/>
        <a:ext cx="1371265" cy="1828353"/>
      </dsp:txXfrm>
    </dsp:sp>
    <dsp:sp modelId="{60B7EC3F-2BC6-4A03-BFD6-4051D2317EE3}">
      <dsp:nvSpPr>
        <dsp:cNvPr id="0" name=""/>
        <dsp:cNvSpPr/>
      </dsp:nvSpPr>
      <dsp:spPr>
        <a:xfrm>
          <a:off x="3657879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8260" rIns="80625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Celebrity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Famous person endorses product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>
        <a:off x="4114967" y="1257523"/>
        <a:ext cx="1371265" cy="1828353"/>
      </dsp:txXfrm>
    </dsp:sp>
    <dsp:sp modelId="{004E8564-BB45-4C3D-A14C-1A16994C52C3}">
      <dsp:nvSpPr>
        <dsp:cNvPr id="0" name=""/>
        <dsp:cNvSpPr/>
      </dsp:nvSpPr>
      <dsp:spPr>
        <a:xfrm>
          <a:off x="5486232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8260" rIns="80625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Emotional Appeals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Feel certain emotions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>
        <a:off x="5943320" y="1257523"/>
        <a:ext cx="1371265" cy="1828353"/>
      </dsp:txXfrm>
    </dsp:sp>
    <dsp:sp modelId="{D05B83DB-6256-42F5-9271-31AFC21B476E}">
      <dsp:nvSpPr>
        <dsp:cNvPr id="0" name=""/>
        <dsp:cNvSpPr/>
      </dsp:nvSpPr>
      <dsp:spPr>
        <a:xfrm>
          <a:off x="7314586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8260" rIns="80625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Plain Folk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Shows ordinary people using or supporting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>
        <a:off x="7771674" y="1257523"/>
        <a:ext cx="1371265" cy="182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BD4BE-74AC-4895-AD9F-3E9780D6AC53}">
      <dsp:nvSpPr>
        <dsp:cNvPr id="0" name=""/>
        <dsp:cNvSpPr/>
      </dsp:nvSpPr>
      <dsp:spPr>
        <a:xfrm>
          <a:off x="1172" y="1257523"/>
          <a:ext cx="2285441" cy="1828353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0640" rIns="322501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Glittering Generalities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Uses highly valued beliefs like patriotism, peace, or freedom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1172" y="1257523"/>
        <a:ext cx="2056897" cy="1828353"/>
      </dsp:txXfrm>
    </dsp:sp>
    <dsp:sp modelId="{147371D7-16F6-4EAF-A572-613331AB7483}">
      <dsp:nvSpPr>
        <dsp:cNvPr id="0" name=""/>
        <dsp:cNvSpPr/>
      </dsp:nvSpPr>
      <dsp:spPr>
        <a:xfrm>
          <a:off x="1829525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0640" rIns="80625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Humor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Makes audience laugh, but provides little info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2286613" y="1257523"/>
        <a:ext cx="1371265" cy="1828353"/>
      </dsp:txXfrm>
    </dsp:sp>
    <dsp:sp modelId="{77456CD6-D3B9-4912-84DE-EAD28E76916F}">
      <dsp:nvSpPr>
        <dsp:cNvPr id="0" name=""/>
        <dsp:cNvSpPr/>
      </dsp:nvSpPr>
      <dsp:spPr>
        <a:xfrm>
          <a:off x="3657879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0640" rIns="80625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Individuality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Appeals to desire to be different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4114967" y="1257523"/>
        <a:ext cx="1371265" cy="1828353"/>
      </dsp:txXfrm>
    </dsp:sp>
    <dsp:sp modelId="{60B7EC3F-2BC6-4A03-BFD6-4051D2317EE3}">
      <dsp:nvSpPr>
        <dsp:cNvPr id="0" name=""/>
        <dsp:cNvSpPr/>
      </dsp:nvSpPr>
      <dsp:spPr>
        <a:xfrm>
          <a:off x="5486232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0640" rIns="80625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Loaded Language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Positive or negative connotation (purr, snarl)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5943320" y="1257523"/>
        <a:ext cx="1371265" cy="1828353"/>
      </dsp:txXfrm>
    </dsp:sp>
    <dsp:sp modelId="{004E8564-BB45-4C3D-A14C-1A16994C52C3}">
      <dsp:nvSpPr>
        <dsp:cNvPr id="0" name=""/>
        <dsp:cNvSpPr/>
      </dsp:nvSpPr>
      <dsp:spPr>
        <a:xfrm>
          <a:off x="7314586" y="1257523"/>
          <a:ext cx="2285441" cy="182835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25" tIns="40640" rIns="80625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Name-Calling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Attacks people or groups to discredit ideas</a:t>
          </a:r>
          <a:endParaRPr lang="en-US" sz="1200" kern="1200" dirty="0"/>
        </a:p>
      </dsp:txBody>
      <dsp:txXfrm>
        <a:off x="7771674" y="1257523"/>
        <a:ext cx="1371265" cy="182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echop.com/watch/7678269" TargetMode="External"/><Relationship Id="rId2" Type="http://schemas.openxmlformats.org/officeDocument/2006/relationships/hyperlink" Target="http://www.tubechop.com/watch/767825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bechop.com/watch/7678424" TargetMode="External"/><Relationship Id="rId4" Type="http://schemas.openxmlformats.org/officeDocument/2006/relationships/hyperlink" Target="http://www.tubechop.com/watch/76784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Role in American Culture 2016</a:t>
            </a:r>
            <a:endParaRPr lang="en-US" dirty="0"/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96" y="723540"/>
            <a:ext cx="8547341" cy="1174271"/>
          </a:xfrm>
        </p:spPr>
        <p:txBody>
          <a:bodyPr/>
          <a:lstStyle/>
          <a:p>
            <a:r>
              <a:rPr lang="en-US" dirty="0" smtClean="0"/>
              <a:t>Your group will analyze one of the following: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2139351"/>
            <a:ext cx="8046718" cy="3461349"/>
          </a:xfrm>
        </p:spPr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DL </a:t>
            </a:r>
            <a:r>
              <a:rPr lang="en-US" dirty="0" err="1" smtClean="0"/>
              <a:t>Skechers</a:t>
            </a:r>
            <a:r>
              <a:rPr lang="en-US" dirty="0" smtClean="0"/>
              <a:t> Burst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WG </a:t>
            </a:r>
            <a:r>
              <a:rPr lang="en-US" dirty="0" err="1" smtClean="0"/>
              <a:t>Skecher</a:t>
            </a:r>
            <a:r>
              <a:rPr lang="en-US" dirty="0" smtClean="0"/>
              <a:t> Shape-Ups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Gatorade Always Wins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Axe </a:t>
            </a:r>
            <a:r>
              <a:rPr lang="en-US" dirty="0"/>
              <a:t>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Kleenex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NW Nike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4297" y="2911774"/>
            <a:ext cx="8995914" cy="117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Your group will answer the following questions: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296" y="4326702"/>
            <a:ext cx="86678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1. What is the message?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2. What persuasive technique(s) does the advertisement use?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3. Who is the target audience? (gender and age group)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4. Is it effective? Explain.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Advertisements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6" y="1828800"/>
            <a:ext cx="5306530" cy="479628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47" y="1664898"/>
            <a:ext cx="3923753" cy="5106838"/>
          </a:xfrm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Advertisements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7" y="2027208"/>
            <a:ext cx="5469413" cy="41430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98" y="2027208"/>
            <a:ext cx="6290102" cy="4194711"/>
          </a:xfrm>
        </p:spPr>
      </p:pic>
    </p:spTree>
    <p:extLst>
      <p:ext uri="{BB962C8B-B14F-4D97-AF65-F5344CB8AC3E}">
        <p14:creationId xmlns:p14="http://schemas.microsoft.com/office/powerpoint/2010/main" val="12272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Advertisements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2851" b="15209"/>
          <a:stretch/>
        </p:blipFill>
        <p:spPr>
          <a:xfrm>
            <a:off x="672860" y="1600070"/>
            <a:ext cx="4106173" cy="51716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2373" r="3258" b="4705"/>
          <a:stretch/>
        </p:blipFill>
        <p:spPr>
          <a:xfrm>
            <a:off x="6477705" y="1600070"/>
            <a:ext cx="4012017" cy="5171666"/>
          </a:xfrm>
        </p:spPr>
      </p:pic>
    </p:spTree>
    <p:extLst>
      <p:ext uri="{BB962C8B-B14F-4D97-AF65-F5344CB8AC3E}">
        <p14:creationId xmlns:p14="http://schemas.microsoft.com/office/powerpoint/2010/main" val="11937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will be expected to use at least three of these advertising techniques to create an advertisement of your own.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will you advertise?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You will create a (school appropriate) advertisement about a product or invention that improves physical, mental, emotional, or psychological well-being. </a:t>
            </a:r>
          </a:p>
          <a:p>
            <a:r>
              <a:rPr lang="en-US" dirty="0" smtClean="0"/>
              <a:t>You can choose your format </a:t>
            </a:r>
            <a:r>
              <a:rPr lang="en-US" smtClean="0"/>
              <a:t>of media.</a:t>
            </a:r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97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seven2014.wikispaces.com/file/view/3d-pyramid-advertising-media-28999014.jpg/518008030/464x434/3d-pyramid-advertising-media-28999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99" y="2724150"/>
            <a:ext cx="4419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64899"/>
            <a:ext cx="9601200" cy="5408450"/>
          </a:xfrm>
        </p:spPr>
        <p:txBody>
          <a:bodyPr/>
          <a:lstStyle/>
          <a:p>
            <a:r>
              <a:rPr lang="en-US" dirty="0" smtClean="0"/>
              <a:t>What are advertisements? Talk with a partner and prepare to share out the definition you come up with.</a:t>
            </a:r>
            <a:endParaRPr lang="en-US" dirty="0"/>
          </a:p>
          <a:p>
            <a:r>
              <a:rPr lang="en-US" dirty="0" smtClean="0"/>
              <a:t>What are some media options for where advertising can be found?</a:t>
            </a:r>
          </a:p>
          <a:p>
            <a:pPr lvl="1"/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 your groups, list details about commercials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ads you remember, including product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Choose one of those ads you remember: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Write the medium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Who the intended audience is and why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purpose of the advertisement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Advertisements: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Teens </a:t>
            </a:r>
            <a:r>
              <a:rPr lang="en-US" dirty="0"/>
              <a:t>view more than 40,000 ads on T.V. alone </a:t>
            </a:r>
            <a:endParaRPr lang="en-US" dirty="0" smtClean="0"/>
          </a:p>
          <a:p>
            <a:r>
              <a:rPr lang="en-US" dirty="0" smtClean="0"/>
              <a:t>What are some reasons you think teens are targeted for ads? TPS</a:t>
            </a:r>
          </a:p>
          <a:p>
            <a:pPr lvl="1"/>
            <a:r>
              <a:rPr lang="en-US" dirty="0" smtClean="0"/>
              <a:t>Have money to spend</a:t>
            </a:r>
          </a:p>
          <a:p>
            <a:pPr lvl="1"/>
            <a:r>
              <a:rPr lang="en-US" dirty="0" smtClean="0"/>
              <a:t>Want newest “luxury” items</a:t>
            </a:r>
          </a:p>
          <a:p>
            <a:pPr lvl="1"/>
            <a:r>
              <a:rPr lang="en-US" dirty="0" smtClean="0"/>
              <a:t>Have time</a:t>
            </a:r>
          </a:p>
          <a:p>
            <a:r>
              <a:rPr lang="en-US" dirty="0" smtClean="0"/>
              <a:t>What teenage issues and stresses do advertisements use? TPS</a:t>
            </a:r>
          </a:p>
          <a:p>
            <a:pPr lvl="1"/>
            <a:r>
              <a:rPr lang="en-US" dirty="0" smtClean="0"/>
              <a:t>Peer acceptance</a:t>
            </a:r>
          </a:p>
          <a:p>
            <a:pPr lvl="1"/>
            <a:r>
              <a:rPr lang="en-US" dirty="0" smtClean="0"/>
              <a:t>Body image</a:t>
            </a:r>
          </a:p>
          <a:p>
            <a:pPr lvl="1"/>
            <a:r>
              <a:rPr lang="en-US" dirty="0" smtClean="0"/>
              <a:t>Peer pressure</a:t>
            </a:r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Appeals: Logos, Pathos, Ethos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82" y="1673708"/>
            <a:ext cx="9601200" cy="19083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 Logos is an appeal to logic or reason</a:t>
            </a:r>
          </a:p>
          <a:p>
            <a:pPr lvl="1"/>
            <a:r>
              <a:rPr lang="en-US" dirty="0" smtClean="0"/>
              <a:t>Includes evidence and statistics</a:t>
            </a:r>
          </a:p>
          <a:p>
            <a:r>
              <a:rPr lang="en-US" dirty="0" smtClean="0"/>
              <a:t>Pathos is a strategy that attempts to evoke an emotional response</a:t>
            </a:r>
          </a:p>
          <a:p>
            <a:r>
              <a:rPr lang="en-US" dirty="0" smtClean="0"/>
              <a:t>Ethos is a strategy that appeals to credibility or character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/>
          <a:stretch/>
        </p:blipFill>
        <p:spPr>
          <a:xfrm>
            <a:off x="41382" y="3538059"/>
            <a:ext cx="4296859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"/>
          <a:stretch/>
        </p:blipFill>
        <p:spPr>
          <a:xfrm>
            <a:off x="9252853" y="389156"/>
            <a:ext cx="4710095" cy="6562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08" y="3582021"/>
            <a:ext cx="4643877" cy="29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Techniques Used in Advertising</a:t>
            </a:r>
            <a:endParaRPr lang="en-US" dirty="0"/>
          </a:p>
        </p:txBody>
      </p:sp>
      <p:graphicFrame>
        <p:nvGraphicFramePr>
          <p:cNvPr id="6" name="Content Placeholder 5" descr="Basic Chevron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976590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8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Techniques Used in Advertising</a:t>
            </a:r>
            <a:endParaRPr lang="en-US" dirty="0"/>
          </a:p>
        </p:txBody>
      </p:sp>
      <p:graphicFrame>
        <p:nvGraphicFramePr>
          <p:cNvPr id="6" name="Content Placeholder 5" descr="Basic Chevron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1444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37"/>
            <a:ext cx="7953149" cy="1269582"/>
          </a:xfrm>
        </p:spPr>
        <p:txBody>
          <a:bodyPr/>
          <a:lstStyle/>
          <a:p>
            <a:r>
              <a:rPr lang="en-US" dirty="0" smtClean="0"/>
              <a:t>Let’s Analyze this Advertisement:</a:t>
            </a:r>
            <a:endParaRPr lang="en-US" dirty="0"/>
          </a:p>
        </p:txBody>
      </p:sp>
      <p:sp>
        <p:nvSpPr>
          <p:cNvPr id="4" name="AutoShape 2" descr="data:image/jpeg;base64,/9j/4AAQSkZJRgABAQAAAQABAAD/2wCEAAkGBxMTEhUTEhIVFRUXGBgYGBgYFxgdHhgYGBcWGB0aGhgYHSggGh0lHRcVIjEiJSkrLi4uFx8zODMtNygtLisBCgoKDg0OGxAQGy0lHyUtLS0tLS0tLS0tLS0tLS0tLS0tLS0tLS0tLS0tLS0tLS0tLS0tLS0tLS0tLS0tLS0tLf/AABEIAKgBKwMBEQACEQEDEQH/xAAbAAAABwEAAAAAAAAAAAAAAAAAAQIDBAUGB//EAEsQAAIBAgQDBAUHCgUCBQUBAAECAwARBBIhMQUGQRMiUWEycYGR0RQjQmKhscEHFVJTVHKSk6LwFjOCsuEk0kNEY8Lic6Ozw/E0/8QAGwEAAgMBAQEAAAAAAAAAAAAAAAECAwQFBgf/xAA+EQACAgEDAgIGCQEHAwUAAAAAAQIRAxIhMQRRBUETIjJhcYEGFEKRobHB0fDhIyQzQ4KSomJy4hVSwtLx/9oADAMBAAIRAxEAPwDisGHzX1AsL6+sDS1yd6ZFsU2G+sPt+FFMWpATDXIGdR67/CnTC0B8LY2zKfUT8KKYWgvk/wBYfb8KVMdoI4f6w+34U6YWgdh9Zft+FGlhaD+Tj9Nf6v8Ato0sLQYw311/q/7aNLFqQDhfrp/V/wBtGhhqQRw/1l+34UaWPUgfJ/rr/V8KNLC0F2H11/q+FGlhaAIPrr/V8KNLC0DsPrr/AFf9tGlhqQXY/WH9Xwo0sNQOw+sP6vhRpYakDsPrD7fhSphqQXY/WH2/CjSw1A7H6w/q+FPSw1IHY/WH9XwpaWFoHZfWH9Xwo0sLQOx8x9vwp6WFg7LzH2/CjSwsLsvrD7fhSphYOz8x9tFMLCyedFMLBk86KHYMnnRTCwZPOihWDJRQ7Cy+dFBYMvnRQAtRQAy0UAqOMG92y6X2Op8NKACkUA6G+g6Hfw1pDE0CJOEGp9V/uqceSE+B4qPGrKKrE0DFaU6FuELUhhFaYBFKAsILQOxVqQgWphYRWgdiStKgsGWih2BVooGwylFCsGSigsLLQFh5aKCwiKBphWpBYKABamFhUgARQwEmkSQQFAwUUAKVAC1AWFQAdACaBhUqAFAB0AFSASaixhUAScJufV+IqcOSvJwPmrSschwkji6RO4va6oxF/C4HqpNoaTBPg5E9ON08Myst/eKLHTXI1TIh2oAMJ50CsMISQALk6ADck0wQ9+b5c2TspM1rlcjXt45bXt50th0xgj30AJIpjE0gCoGAUAPz4V0tnjdQdQWVhceIuNenvosGNUCDtQIdgwzvoiM5GpCqWNtr2FIENWoAK1MAEUDsI0gBamATCkNCSKQxNqQyZwvCh5FDeiCC3moOo0I3GntqvLPRGyLlR1vAco4X5MGPybNOSRE0YdogQSAJFcOoCge01kU3W0tyFyS5MDzfyuuHb5sg91mIV8y5VFyQT3lOmxv0sasx5pJ1IlCbbpmUrUWhGgEFQMFABUgBTAPMbW6VEBBqIwqAJGG3PqqcOSvJwPE1ays6P+SsythOLJEzZvkoyAMRZyJACNdDoNfIVXPksgRm5d4lPCmDkdXYr8sVJZu+ir20JysxK2IAY66XXa5otXY6dUM8T5amwvD5xLBhmKSws2ISUNIiyKuVAANVa99+p0Ohpp7kdO1FRPyjiUEuYJnhjWaaEMe0jjcAhmW2XQMpIDEgMLgU1JWJxdExOQMSXhj7TDZ8QnaQL22sq2J7nd8B9LKPPwNaHoZWYPgEpjlnZlgjhcRtJIXFpb+gojVmLi1zYab3p6kJRZ07FOy8w8MBY3OFgVrNcN83PfUHvC4B9lV/ZLHyv52MRi8GTg+IOIcO4TFgvMSe2hDSlFRRb0GPn+lptaT5Qu5WNyliQGFk7RYPlDQ3PaiHQ5yMuW9iGyZs1jtT1EdLG05ZlOQF4ld4TiEjZmDtCFZ82ilblUYhc2a3SjUGnYtucOW4MPgsBNE8ZeWNzIQ8h7Vg6qGQMLZQL/o79aUW7JNKjO8I4NLiO1KZQkKGSWRyQsaDS5sCSSdAACT4U26IpWbXmjCs/C+DxmZHLPilEhZyvelW1yy5hbRbEaWtaop7sk1sh7gX5PsVhsQO3w+DxNxLGInn+mIw9+6psQt2F+ngbUOVgo0ZPh3K8suF+V9rAkAcRuzuwKMQCAyqhJuCD3Q2/rtLV5EdNmw/J3wWfBcdw8ExAYo7XRrq6NDIVYHS4uOo3FRbuIRVSMRj+EssQxDSRASM+RMx7QhXKlsmW2W4Ot7aHqCKkmRrayrIqREIrQOx3DYZnYKilmPQC5pNpbsLNPwjkOeU2Y5TcDKAGNz53Cj3nbaskusgnUdy6OCbVvZGwwH5Lox6S5hf6chN/ZHlH31W805edfAb0R8i9j/J/hxb5mD+Upv7WuaV35sXpV2E4jkuAf8AksOw8kVfwqOl3tJlkc8eyM/iuBQpiY4oIezMikSLYWyl0C231zKdRY92otSum7Ks8oyqkXvHOXoopxHh3eNlTMSbMAfURfbz61OUEpbGeUaOacx4ksmIDks4yKuVWsV7QMzk2sosiix173lSxf4iZZhi3bRjSK3lok0gBTGFQAKABSAKkMD26X2Hvtr9tIBNICThRqfV+IqcOSrJwSCpq0rs3PIWKhjwnEUmxEUTYmDsY1fN6QD6nKpsvfGvkdKhJOyyEkhP5NuJRxSu2IxMcaLhpoIlbNe8pzi2VT3cxckn9KiUd9ghPuxXL2Lhg4ViYTPAZjiIpkjJfviBgSCclu9k08QwvaotNsepU9yw5p5oMs8+Kw+MRYMRFl7JY4xOSYghikLRFsuZbly1so0JNqaQSmqslx8SwoxnCJflcJTCYeOOYjtNGjVgbdzUHMLeo0aXXAOSvkg8W4hDiMFicGs8SuuOfExszFUljlz7MyizLn1U66aXqSi07oTkpbWTpOLYT868PxS4uIwwYeJHYiUENGrqe7kvr2gt6m26xp1Qala3KqLEYdcJxWP5VAXxE0MkQ+dIZYpmmIPzelwwA877b02m6BSW+5M5i5tMuJfGQ4tY4ZIgDEqIJw3ZBTDcxE2Lr6WbLlOmoAoUQc0HhOZIRBHDiXwuKwseGCAPGwxUchgt2UTBQLCQ5Qw0C3u1xqtLsepUUvHsRh5+G4D/AKhRJhoZo2i17QyM6lLC1slgSWvsLb6U0mmDkmhjk/iUS4TH4OR1jbFRxmN20XPC5bIzfRDA7nTxpteZGLXBZ8QxGHOB4Zh1xUJkw0spl/zLKJJRJcMEIcC1rjytca0qdt0O1S3LiDjWDHH5cd8qi7B0azZZb3MKxZcvZ3vmF/Cx9lLS6ByWrkz+EkhXg02DOJi7ZsUJQvztiiIsd83Z21K3A8CNtqel3dC1xrk1g4/g/wA74PF/K4uxhwoic5Zbh1SRbAdnrcyC3kre1U6oNUbW5mec8RhMXDFOksMeKiXsZIkWQRyog7jw9ywNtMptvb6Iu0mhScWuTDZKmV6jV8q8kS4qzuCkfSw7z/u32HmaqyZYwW4k2+Dp+D5PiiCxxgAfSAFwSOrE6uR56Vys3USyOlwdHp8Kh68uTSYDhKp95Nth5edKGNLnkebK+Cc0ZAFutqs3RjobcEbg00woYxEwQEsbAAkk9ANyfZRqCjMcnIcVi5MY4IRfQv0RbhB692Pnep4lcrILd2V/MOOumJmPpNe3qN7fZb3USlabIsVy3gR2ChgL5E38xnP2yMP9IrnZHcjrdJDTCzOc2/k8R7vhrI+5H0G9n0T5jTy61rw9ZKO090KeBS3icuxmDeJikilGG4P96jzFdOMlNWnsZGnF0xgipCBagArUDBalQBWoAXiowCAL+ip181B/GoDGaAJ3DVux/d/EVZj5Kc3sk3sqtaM2oV2dOhWJyUDsPs6KCxQXpQkKwxHQKw8lAWJEdMLDyUBYkpQOxPZ0h6iw4bwVpZoYX+a7YqEZ0ezZzlUiwuVLaZhpQ3SJRtuhrjPCmw88sDEM0TshIvYlTa4vrakt0EvVdEUJUiFiglAWKC2oFYAlAWFkpBZtuTeUc+WaYXB9CM/S8yPDwFZs2ZQROMXJ0dJWIhxEp2AZgPC+gJ9m3kT4VxsuRzludfp8Kxw1Pk0eDhG29TjHsRySfkSWisDpoLm3ifhV1GZ29xqZsoFrXt4CkyL2HFYEX8uv/wDalew1uYPnTjSTSjBxMDbvYhr6Kg1yE+PU+Vh1qO+wSxzrZFpxN1wmFWFWCvJ6e1wtreOnQX8b1LJLRBR82RWOTWyMlzsVXDxxpY5zqRruQN6qUxPG74ZecJkVUO2t26dWJH2EVlmq/A6uDeCRYEqwF6hOW+xYosoeYeWIcZHlk7kgvkkFrr8R5Vbh6hwdoqy40+TivGOESYaZ4ZRZlPsZejDyNdzFlWWOpHOyRcHRBIqwjYQWgdhZaQWBRQOxOKlLNc2vYDQW0AAGg8hVbJrgaoAseDLdj+7+IqzH7RR1Hslpkq1mQIpT3EEFoASVoGXvJPL3y7Fx4csUVszOw3CqCTlv1Og9t+lRbpWThHVKi1w/B8PPhMViY4cnySVDk7R7Swu1rMWJKuLXuth5bUt06J6YtN9jRz8nYH84vw9YpNYDIsplN0fLcAKAFI06336UtTqyWiGrSc24RgWnliiBAMrogJ2BcgX9l6sbooSt0bTi/LWDjbGwl4o2gQGBziFLzSKt3SSPOQMxvYBVtpvVak9i6UIq0PYLlPDyK69kyr8hOISV2ZJTMoBPzRfvRXNr5ANrE7k1Maxp/cQ+G8M4eOHR4vFQzljK8B7KQasIiwazaDUbA+/am3LVRGKhoUmW/MTIcbwYCLK3ZYEhs7Gydp6Fjv8Avb0RWzJTe8Rrj3CsNiZeLnsSkuGzyrKJGJZgzZlZD3MptpYAjxJpJtUOSUnL3HNQlW+ZmDC0gAVoEEBQMvuUuDdtJndcyKQAv6bnZfV1Ps8apy5VBWxxTeyOp8JlXvsSMid0t+m+xVfqDbTU+quHmyuUrZ2cXT+jS7/kW3DcMQSzekxuR4eAv5CwquD3LpvyRdYl8gAXS4ua0uVLYwzbsg8RxHZRGWQsV8Ad9reu5091Jva2GLG8klFeZEk7ZxnvlvsBl06/S3OvkKrbnLdHQWHCnpasw/OvPE2GiaJATOxyI2XQA/St1YbADQk+Vqv6e5tqXkRzYo40nHzEcg8nmH57EreUDt5y24OjxQsSDrcds53BWIa61u/IxSn28zn3MGPbHfK+ISDJdoYo1uDYtrYGwvZI21+tR5ll6Y+qU2DgNojc95j9lqrk+Tfhx2sfvb/Q7fy9DmwsEjEm8SkjzyAevxrm5sUsdyfm9iCyRcnBeRKVyBYHY7+X97Vkbt2XDBxI1LHYm/l7zSewkrKPnzhiT4RJbDtFICvbdT0LdBe29aukzvHk9z5KM2HWnHz8jCx8kzvB2weEfULgN8L+V69Et1aONr0umVqct4ooziFsqGx29the59lKmP0iImIwEiBWeNlVvRJBF7eFDBSRFK0iVkaXeq3yXR4E0hlty+t5G/dP3irMftGfqPZL35PVu1mMS8FMBvsaQWDsbmmKybwbHy4WdJ4TZ0NxcaHQggjqCCQfXSaT2JRk4u0WDcbtE8MUASKWQSTLnYmTKbhA2mVAegufOk1vZP0m1Jclx/jpzi/lpw0XbZOz9KS2W1tr+FLRtRL03raq3MundfPH83YhkAJOQg3WxOulhqan5FV72iy4lxrtmklMCLPKpWSQFjfMuViiHRGYaE67m1r1FKtibyXvW5anndjKJmw0TSNB8nlbM4zxkWsADaM7ai+3Slo8rJem3uiv4hzF2mF+THDRovaGUFS4yuVy6Le1sulvbvTUadkZZLjVDp5tucM74aN5MOsSK5ZtVhbOmg9E5rEkbgW0BIo0j9Lxa4Dj5ws+Lf5Kh+VgrKM8mzXLZddL39lGnjcPTbt1yZYp5VMpC7OkFhmKhhYFgLEAC5JAHmToKTYzonDuHdnGsSG1gVLDxI+cYeZBsD0ufCuP1mVuVHU6LGl67L/AImdYhpHDsLaM++YnY/8ANYG7OjK0r7mg+VKGANwW200v4X8anCDabXkZ5utiybvWLWsB/fsq7kzS3ZUczsksLxGRFNrrdgO8NV9lwKU5Ra5NPTxnGSkkZfC89wpCM7AMBZtR3beRO/8AetRTyezFG+eKPtN7GGGPlx/EYpIpBBZwYnkW+awN3GcEEKB16sLa2rZgxejjvyzLmnqpRWy/E6dj+DTLhpgMZDPDIsjSiaPJnEgJYieFu5obA5WsAB0rTwuTAmnJKtzgnFOIQHCQ4eIOHSWd5CcpVs+RUsw3sqeAGpoinyXTkrEYV+7h/wB9gfLVaqkt5HRxTWnD8X+h2DlzHf8ARRL+jmT15HZfuFYeqyRcVjS35/AoeFxzzl73+ZOTEXBtobbVz0qZfLgzUnMEUkoiUnPmurhSVbQqUlUnMuu5A00PlW+PTTjj9JJbfj8V5GR5k56YPf8AnJb47iSnCyRlCrFAqppo17HU6aWGo30tWPT/AGirg1RjJ1JmC5mUxkSRFlDBQ4B2ax19tvePOu34flbg4vyOV4hh05NXczi4h76M3j6R1PjW8xPgXiMQz+kxPtP40MiiGyVEtUiBOO8arfJojwIpEi75WW8rfuH/AHLU48mfqPZNZ2Aqy9zGNGGjUIQcPSsBMcXlUtQgux1pagAYadjEiOlqGLEVFgDJRYhLL5UWAClOwGmjp6gEiOlYCglGoQWWlYxWSiwLTlnC3lznZBf/AFHQfifZUZPYlFbm1WDsyXYE2FrDcsWIsLbZjl95NcHLK5HewR9RItMKCN7XJvoNNdNug6VTEtkTHzBlJY6Ne1jsAdANrnXU1dCSSpoonFvgq+O8x/OdkugsL+JJ1ANtgBqfHQeNRlJs19NgTWqRacLjRkubG/jba5/CxqEaZfP1dkYznXkT5Td8PGVO4bQA+y98p6G1aMGSWN+4ryqGWNN7oqeU+CFGaGRcPJP3bx/KezkCW1yK8Wj2Cm4IsUXawtvU1JWjnTuOz/oMcz4x5S2BTtIGCs8vaZ/RjztvcpHAsQ0yAlza+9SVPcjbT5Oe4iIqAxXLmFwPK5HU33BHs3OtTTscopIaw/rI1B08Rtp1/wCaGPGtzo3KmMIgV8wJLP3Nb3zEXHuJ9tcnqo3kr4HSxS1q5c2Wo4ipDAMpNiwRbBgRqe7v538qpeKaV1t38hqWNy0rn8R3l+CFDOwYWz3kYkad0X9QJZ/Gp55ZZxhFr4e8yY9EHOS7iTPG5WPL3bBh5gkgi3QqwIPqqqcJQ55/n5mmGTXG0VWMgMwkXIV7uUbEFrFwc46ZkVQLfSrf0clGSSd3/ODmdapyjqn5bf1MWkd9a65y7Ay6+2iwG2SlY7KzGxlXIIsdD7CoI+wiq2bYcIYpEjS8ix5p2H/pn/ctNPcz9R7PzNq8FOzJQT4bSiwoalg8qLFQyIfKnYBphDeiwoDYWiwoXDgtL2pWOgxg/KiwobOGPhRY6AMKadioQcKaLChD4U07QqGDBRYhS4eiwFphT4UWAqTCmnYUWPCkKxNbQs4F/C1gNfWxpS2i2y3GrZq55QiDTMFkygX1PZgDN5jpbxNcPHhlmbaO5OawpL3FzwrFLIpZTt79NtPCqZRcXTJRkpLYZxeOyksGUuWWwOuVRfUi9Tw45TkV5sqgjA8zSsspkLZs2p6agAbeoA++r8mHS6NXR9Rrh8BzgfNYByE6eB91UzxNKzUpRmzqcHFY3TMzi1r5r6W/vpvVkclrcyPG06Rx/wDKFxOCXEhQiMpU6kaqAQA4tsx72m3uq7AnTa2Fkio0pc72YQTMhYxsUurR2J3RwQy7Wta99t62IyzSZGaQ6Brm2gub6AnQA6WvfxqRG9h3C73AGlzpv/elQkXYkr44NHwlikY7x1uT5ksWGvuPupQxKcnJ/BfcZ+oytJRT9/4lljMYSGOoNwUbLlY2KknMo6ba+OlV4cMXNVv332FlzTUd3t5XyNZ5ZszFTsisRoGCgmxG172Ps9dXL0XTum6ptpfHt5lLWXPulfdltwooojzlgQCveXRSWLWzg2t5m3peenM6mUs024nRwpYYKMi1njZAWFupN77BSRb/AFZffWfBLTNMn1EdWNowuPwwWaVRsHa37pNx9hFeiT2PO1uRDEL0WAhoaLAocb6bev8ACom7H7KGKRM0nJM+SZza/ctb/UtVZsvo1Zt6Dw1dfN43LTSvi/d3RtDxK59D7f8Ais/1z/p/E6kvohL7Ob/j/wCQocTH6B94p/W49imX0R6nyyR/FfowNxBT9FvcPjT+tw95nl9FeuT2cX83+wS4qPz91T+tY+5TL6M+Ir7Cf+pfuSI8VH429h+FP6zj7lEvAfEI/wCU/k0/yYtsRFb0xUlmh3RRLwnro84Z/wC1j2Hkj6Ov8Qp+kj3RRLo+oj7WOS/0v9iSiqfA+2nqRS4tcoUuEWiyIXyQeFOwEthBtRYDbYMa09REjvw8Xo1CoWuAGlDYUL+TDpQmOgPhNKaYUR52ypYbqSR673H3CrauBZDZpjuOxHaSDswSCCwta1mYvvt9K3rrm9NKOOLjN+Z1M8JZGnHsSOF8VVVlBexKWX1kjUeY/GrM+LXKKXcoxy0xfwKxsWFIC7sbW8z1Jq7I44o2V4cUs09KLzCctRyrmmkbe9l0A099cuedzZ2sXTQw8bsqeN8hmRS+GY6ajORc+ogaX8708eRrngsyxTVLkwx4jjYpBhpWaO5CnMOhNiR0atccOGfrIxvPmh6si3498jw0KI8LTzvcySCdlcX2uSpQjawKafbVsY+RR6SSuSZlcHhxLOqDMFJvYkEgZb6kAC/TbrROWiDkWQjrmkztvBuRMK+HGbDxE665FLWsvU6nr1rDGc5K9TNE/RxlVGY4v+TULIyQNlJF1V9RrcDXcajzoXUyi6kWKMdNorsRw6WArGyBCqhQ1tNABdG69dd99BSlm1Klxd//AKLH08U9b3f5D2Hw/dXOBKQSbsW62/RI62386rjmnBvQ6styYMeSte9EuDDqRZVCgm+W5Ivt1NQyZpTdydix4IYk1EXiMNlPeAtcg2GljpY9T6vOoRk/LkjJJ88CWxcgjMRUvdcsbgXK5u7lf1DXN5eqrPUk9fD81+37GZqcYuHK8n+j/couNR/PnzjiP/21+FdpcHCfJAkjp2A0g1pWFGZ4gPnG9f4U0bMfsoj0yZf8of5j/uf+4Vk6z2F8T0X0aX94l/2/qjV1zj2xbcP5elmWNkKDtWZI1YkM5QXbKMtrDa5IF9KmscpceZizeIYsMpRlfqpOTXCvi9+fcrdB8P5dmmRXTJZy4QMSC3ZjMxHdsFG1yQL6URxykrQs/iOHDNwle1N8bXx53fuSew1BwWVlhYFB27MIwxINkvmci2iCx71RUG0n3LJ9bjjKcd/USul34S33b7Ej/DOI7ZcOVUSMzqASdkFy97eh4N1ttpT9FLVp8yr/ANT6f0LzJvSkn9/C59ruvxIXEcA0LZHK5uqgm6+Ga4FiRY23sdbbVGUXHZmvp+ojnjrhdd+/w3/nlZFtUS8LIPAUA9xYY9CR7TRbRU+nxS9qCfxSFCVv03/jb41JZJ92UPw/pJc4of7Y/sOrjJBs7+0k/fUvTT7lEvBeglzhj8lX5C14hJ+mfaF+FNdRk7lEvo74dL/Lr4OX7i14nIOq+74VL6zkM8vot0D4Ul8JfumOLxeTqEPsI/GpfW5+4ol9EujfEpr5p/8AxFDjB6oPeakusl2KJfRDF9nK/mk/1Q5+eB1j9zf8VL653RRL6Hy+zl/4/wBSJPi8xJy6Hzq+HiEFGmmUS+iXUL2ckfxX6MjRswRwt797Y/QJBPt1f3isuTJjyZlLy8wy+FdV0nTPW4+6m/1SG8NNcMt+7bMt9gwG1+gbb12rblSxyU4/P4HBg9ScH/GRVxylh08/WP8Amo9U9cLRf0D05afYu+HcwkjIdGG48fV4iuZLHW52ozT5NbwXHuyGza6k3118bdfGo7kMlF5xPlqCeOzosq7jNuD+kCNVPmpFaYpreJglK9pHC/ygcKGHxJiFzezAtqbEDQnqRtfwrXhlqTKZxqkZ/CYnspFk8Dr6jofsqycdUXEIT0zUmdm5c5vORFPesLAg7j31ypaobHR9Ep7ovsHiu2m7Q6EAAD1dT76zylcrHo0RoXzDh42gfOBoGbXwCn8bUIIcnPsCoNhfTwt+N6smTSZc4fDKLnqOv9/3pVb4I2xGJIJIHXWoxtEHFjmHwtzfyX7Cb/hTkyLdQMzzFETiTbokY28EX4131webfJXPAetAhl8Na9FjMjxIfOv6/wABU1wbIeyiMakSNByf/mP+7+IrH1nso9H9Gv8AHn/2/qjVVzme2RZ/n7EZVUOFCp2alURSqHdQwXML9bG5qeuRj+oYNTk43bt22033aun+gH47OYzF2nzZjEZQKoXIpLDQDQ3J7w1PWlrlVXsOPQYFP0mn1r1Xbu+P4uC14fgMXikMrMkUCxdkZZAEVYh9GOwufC43uQTrVkYTmr8qqzDnz9J0kljinKblq0rduXd/145oLis0yIZ0xLSrMvycyNFkLIq7RliTk01Isb773pSbS1J3e3H5EumhhyT9DLGouD10pWk2/tVW/ZO9uOCix+MeaRpJTd2tmNgL2AGw8gKqlJyds6mDBDBBY4KkuPzGKiWh0ACgZbcE5dnxVzGoVF9KRzlRbb97rbyvbrarIYpT4MPWeI4Ol2m7k+Irdv5fuTpOWEyF1xkZVQSWMbqCoIDNHa7SAEgXC213qfoVV6vzMsfFZ69MsLt8JNN35KXCi373fuJcPIrSx9phcXBiLbqLqQfDUmx8mtUl02pXCSZRPx5YcmjqMUofj+34WUcfAcSZuw7BxJuQRYAfpFjpl872qlY5Xprc6UvEOmWL02tOP82rm/cLxfCLBeylXEMzmPLErHvKqk5D9NRmHeAG4puHZ38BY+t1N+ki4JK7k1w3W/Z7cWV88ZViptcb2N7HwuNDby0qDNeOeuOpeY3SJgJoE2krZWxY49sDmsh7m/Q9ffY+yus+k0dPx63P9D5z1/i31rrPVfqLZfPz+f5UJxEDpoQdNjbQ/gRVylHIrRyXjlCVNFxyvy0+Na8kmSNNLqBmbaw8NLb261hzZY4m4x8zdgxymlN+Rr4fyfYRxo0pYnKDnF7+elvsrNHI2zXKktxpuUcZhO9h5O1A+i5sx16OBY+oj21bKHdV8CPpU9luQE/KrHGGVkdZVJUrl0zDQggHxvsbVNYcnkZ5Txvk5lxricmLnkncG5BPqF/+fZoK1QhoVFTerf7irgiMjKg3JA99TlJRTYY8bySUUXmAmaN3EZ+bQH2kaaes1lyRUopvlm6PqSnp9mK/L9zU8L4rOLFXUXG2Zr/YtY5xhwXxbfJK45xOQxshbV9GJ8LbDwqvHFarLJL1diVgcOAbga1GTsg1SJmOcDbT+9qiiKVkSKXvC43tp4XI3pPgGTExosmmrM+3lewohC5JfAoz+rCT9xmsXLnldx1Y29Q0H2Cu8eZQ2Rc60DDaIUmMwPG1tPIPP8BVkeDXj9lECpEzRcoenJ+6PvrJ1nso9J9Gf8ef/b+pqK5x7NB0EjYchcrLiCcRiNMPGTodA5Gpuf0F6+O3jWjBh17vhHB8Z8UfT/2GH23+F/q/L7+wXHOKzcTxC4fDC0I0jT0RYf8AiPbYAbaaCw3NE5vLLTFbeX7j6PpcXhmB5879d8vl7/ZXv/P4DfMXDFQGDtp5ZMPEhUkDsiHkRMkSgX3fe51QjppHJBLa26+4n0PVSm/S6IxjOTv/AN2ybuT48u3DvzHcFycAIxinZZZgSkKFQVRQSXldwQoAG1r9N72ccHGrl8L9yObxltyfTxTjHmTtpt8KKXL+f9YmF5djWJ8TiZWTDBmWLKB2k9iQCgOgBAvc+fTWorGtLlJ7fmX5PEskskcGCKeSk5X7MPjX8/Ik8f5dw2GSDNLKkkxDFXynsY+pYIt2YbabkHwp5MUYpb7v8CnovEup6mWRxjFxhttfrS8qt7Lz9yruTeAcp4fEzs8TyNg47XeSymR7XKrZVyqBa5Iv77iePBGcrT9VfiUdb4t1HTYVDIks0uEt9K4t7u2/IRxjmFcViI8LCMuDQkCNe6Jiilgp2srFQoH1r72ssmVTkor2fzH0vh8ukwS6jJvlfm99NtW/ik7b91cXdHxCZ0WTtWBnmyh1FrRRKwYJ3TZSSqdweiq66m1VSdc8v8DpdPCOSUfRr+zhbTf2pNVfvpN7vlvbgi8FM/boMMzLMxCqVNt/HxXqb3FgajDVqWnk09YsHoJPOk4JW7/nPY6LxbjwjmGFZVxDBc2KdiEQAC9mAU2jUEkr1LKNSxvsnkp6Oe/87Hkem8PeXC+oT0K6xpbv5br1n39zeySMfxfm6SQNHBHHhoTcERKFZx9ZhtfwH21nnnb2Wy9x6DpPB8eNrJmk5z/6naT9y/VmcFUHYDoEIx+Cd8O7roBa/mL972D41u6HGnkUn8vieT+kvifoofVcb9aXte5dvn+XxM3awINdtrY8GjS8JwkqQWuVJs5F9QjWK2seuptp6VcDqskXl2/jPQ9Fjaw7ljgZjDdo2yhtSL9fX46Vnk9b9Y2Y4qMdhyDmsRuGLFTe+oupOx9G/Smsb8hTlCqZc478qsKxHs3zORoBdrHy0+/7a1QhlezRzpvFynfwObcX4c6YczSFQZWvkvd7kjvnrluCoJ3Kt4VqiqaRRu7ZXRwZYC97Z7qN9QLfeQfdTu2N7bDXC+4rSdfRX1kan2D7xUMnrNRNXTepF5PPhE5Y8sSoAbubn7lH4+6qm7k32JzVQjiX2vWfwXBsMHKsKlHTs5F7pzqWAPlbbx0NqwyTbs2Rqit4hIdy2Ynra1vUDrUoLcm9luXUeNA1FgOnib61U0U1uJk4oua17kDNb22paNhX5DUjEEC93JBJvoBb8CQafkLlkvFTKFOXdVsp85PgL1Z00LyIxdfPTifvK2PD2rqtnAFJFR5AOdjpSGc55ne+Kl23Ue5FH4VbHg2Q9lFXUiRoeTz35P3R99ZOs9lHpfoz/jT+H6mprnns6HMNAXdY13dlQetiAPtNFbkck1jg5vhJv7tzpv5RMSuEwUWDh7ofun/6aWLXPizMt/G7VuzvRjUInkPA8b6vq59Tl3rf5vj7ldfIick8PdOHYjEYYZsTJmRbEAqFOXQk2BF2b2L4VDBF+jlKPJf4vnhPr8eHO6xxpv33v+y+8b/J8tsQuHExYRhpXyucrSaKEW2jKuYsxHpN4gCo9OvWUb95Lxt3gedwrU1FWt0ubfZuqXZdrZExHCZMXxM/LLxo8jKiHRnSPMQqDcLlW5fQam2pFJwc8vrl8Orx9J4d/dvWaSbfkm63b729lz32Rq8RwZsRxFe0CjD4REMUYK95mGhKj0VBW2tr9mLaXrQ8erJvwjiw6yPT9C9F+kyN6nvsl5X5vfy77+RgeY5GxGKy6NiJZAujXWIXypCCCQxF7uw0vt1vjytzl7/5sen8PjHpum1cY4xvjeXm5PzV8RT8ufI2fNURhw+H4ZhfTn7hP1Bq7Nb9Ikk+QatOVaYrFHlnA8Nms2fJ4h1HEN/n5JfDy99GW4zwvCxPJhY42eSKJmecuw+cCZgojHdyklF8e/vca55whFuKXHmdrpOq6rLCPUzklGUklClxdNt83Vv5Dn+GVw8AaaIz4lgGXDKzDJGTbOwTvNrYaaAn1mn6LRHdW+xB+KS6nNpxS0Y1ac2k7fZXsvnuy95f4VHgkxWLYhLM8cHa30UEi+1zc6aAkhdL3q3HBY1KfyRzeu6vJ10sPTLfZOenzf6Uvkm9+CjwWCjeGTETvIuFDEs2glxk1z/Coa9lGxub3BIpjBOLlLj8WzpZc+SGaODCk8tbL7OOP6uuX59q2Y41wzCw4JJmw5jnn/yo+1kbs1/TNyLmxGh6sNtac4QjBNqm/eHSdT1WbrHijk1Y4e09KVvt9/4J+4yFZj0IKANNwqVJIsthdRlZfx9R+NdDDkTjt5Hy3x7o8vTdZKU22pbpvz93xXHwowPHOGGGVk1tup8VO3t6eyuvjmpxs5CZcrxBXXMl9VQG+tiiBdrdNRXn8uNxm0+7PTdPkUsSaE4zEZksNx4a3Fh/fsNQjGmWqVoy3GJSB4E+PQfhW3DG2YOqntp82SuVuW5cRjIcMqkMxVnuP8uO4JZh0IHQ9SPGtEmZEkt2aT8p08c2MTD4ZF0Kxd0atkORLnqBdv4qrT5bLcceLKDnULFL2CDSMCO+muVVv7b3PtqUN9yOq9ysyaRRjrY+1jf7re6o3WqRu03oxr+X/Q2OE4b2mNw8beioVz7DnPtNlHtrCp+o2Tj6+WWT30vgtjfcUK3LCwYjcdbbBvjWaTNEE+DBcdhBBYRqreIZRf8A07n3VPFLfkumlRVYx2BIDWHTLofRF9d/dXWwdLFxUmec6rrMim4LahHBpCL2N2zZmuTexIHXpYXrL1calxsa+ilqhzuW8ZLGyKxa2wF98t7+77ax0bkyTHBIzZSpvcsb6dNN/AE++tfTR+0cbxPKnJQXkTI8CxBJyi3iRWqzliBBY0WMdC6UgOWc0i2Llt4j/atXw9k2Y/YRVVImaLk/0pPUv3msfWcI9N9Gf8XJ8F+ZpxWA9kPYWcxujr6SMrC/ipDD7RQiOSCyQlB8NNffsdH5ojj4rDFNhZV7WO94mYK1ny3U32IK6HY661syVmimnuvI8n4fLJ4VmljzxemX2km1t57fHfzXYxr8IxUQKOwhRvSDYiNVb1qH73uNZXCS2e3zPQrq+lytTitTXFQbf31t96EYWCCMhmxb5ht8njckeqSQoB7L0JRXL+7+IeSefKtMcSr/AK2q+5ajQ8CXhcsq55sYsxIyvK4UlulnS9j01NW4/Qt73Zy+sfieLE9MMbh5qKvb4P8ARA43gMCrSCDiciSNo4YyOr26PJGuvtzU5wxp+rIOkz9bKMXl6ZOK4pJNfBN/lRneCTDDYuF5LZY5FJKkMMuozKRuNb+zxqiDUZps6/VwfU9JOOPmSfOzvszb874SeSZMXhJY+zMPZmTtUXICzEsGYi1w1rjXetWdOUtcXtXc834Rmw48Uum6iL1arrS3ey2pLya89ij5OEAxcUOdWBbNJIdA7oCyRpfXKHAa51YqOgF6sOnWkdLxX0z6WeWmtqUfNJ7OTrzral7Kb87F85SGHGTTmVJJibQqhv2S5coZ+isBsv6RzdNTPtNyu35e4j4VH03SwwqDUF7Te2p3dLum+X22LvmrCxyYTAx/KEWEZcxLd5yVVQV8fSe7HQXvrtV2ZJwir2Od4blyY+p6ifo2571tst3d/cqS54RYcY4PFNisLhjJGuHhQv2IPeYqQO8NgtranU3bTcic8cZTjC9l5GTpery4emy59LeSbrV5K+3v/Lb4GM56x6yYiTvJK98gK6rFGh0VCRq7HViNrlRe5tlzyuT/AJsei8F6eUMEdnFc77OTfm+yXEV58sy9ZzuB0DJGAxRicMNtmHiPj1qcJ6XZy/FvDo9d07x/a5i/f+z4f9C747woYiMMliwF0PiD09RrqYM2h+5nymcJY5OE1TWzXZmCwi9jKyubZtvJvA/bUuuw2taOh0OfTLQ/MmYlQbFDlYkAeGpCi/S1z99c2HNM6mSSitSG+W8FFLNNisQQYcKCypp86yhmUeokAn94CujBRhE51ubcnz/PyNpyMowWBxHFsQQZJwBHpsHaw28SVJtsFqMnvXmJ+s0kZL8neHEmOlxT+hAksxJ2uBZdT5kVDI6SSLvsSl8l8/6GU4jiGmleQ/SYn2n+/sq6KpUVpFmsFsSB+it/cgrM3/ZfzudNrTnb7K/uiavguJHaKzHvMtgfMZT9ymsM1yWdKksMPgXmNxQIBO9UtOy7YyXEp80m97D7a0440iDkQVJY3111r0GJVFI8lnnqm5e8RCrCW67EWNvO3wrH10VVGzw9vW/gdp5cSKGECIqxIBZja9z09nnVGHHCrLM8pyl6xPmdXIzgMAbjQb1opGdxXLDmeF+6+Vhp3bCwqWzIuJExseGchTlU22FhpQ4xFoi9jI8QhRXIQ3H3VnlyZ5Unsch5s/8A9k37w/2ir8fsmvH7CKmpkzRcnDvSepfvNY+s4R6f6M+3k+C/M1AFc/zPYphUxgIv0pDsML5UDsVQARpDDAoAFqBbgyDwHupDthkUDDVR0oEwBRQAMg8BQArLQFgtQFhEjxoHuws48R76AaZo+WMXvCwNt1Ph4r+I9taMM/snh/pR4fF/3rG1fEl+T/R/L3ieauWhOM6Czj+r/mungzKtE+DxkZUZaPAYtFziBw0RVlcoxUlCGF/drWbNijjyWuDr483pcemXJlMZjZCzFwUcsS4taxbvaC2g1q1Qj5GV40OYnj2IkgjwzvmhjYsi6CxIOt7XO5621qWhLhklBrdMGA4iyxvAsnZJKVz3HpZbkAnwub+wVCUXepqyXpJpUx5OHyKV0zISO8puu/Xw9ooeSLRd081Oaiu/BIEwaedhsFYD3hRVUlUIo35JqU80l2f7FvFGciFdGWxB8xWRv1maoQ/s0i2fGKyXkW2mxvv1taqtLvYG+5A4CqPi4VyjKZFuOhANz9gNXpMzZpqMJNdmbjmrgmByXQrA9zbLc38io18bWrr4pSvuealRk+F8ILEeAYn1kAW+81i6y5ZNMTZ02aOHE5PnsaLD4fs/QYg9SOvrqMIaFSMeXPPJLU2FIXvfOx9pqe5W23yNxZla+vnY2otjT7kzD4mNb/NXLCxLG/uvtTvYsWSK8iJMik91bDwv8aiVN29jknOA/wCtm0tqv+xdfbv7a1Y/ZNmP2UU1qmTs0XJ5sZT+5/7qxdZwj1X0Y9rL8v1NKr1ho9a9hwQt0RvYp+FFMrfUYlzNL5ocXCSHaKT+BvhT0vsVS8Q6WPOWH+5fuPJwyY7RP7rffR6OXYpl4x0C5zR++/yHRwbEH/wj70+NP0cuxS/H/Do/5q+6X7Dy8vTnoo9bD8KfoZFL+k/h6+038Iv9aHV5am6mMe0/Cn6CRTL6WdEuIzfyX7jy8rv1lUewmn6B9zPL6X9OvZxS+9L9xyPlVr2MoPqT/wCVC6f3lMvpgvs4f+X/AIkuTkzKAWdtfAL/AM1P6rXLKZfS/P5Yo/e/6BpykotftD7vhUvqyM8vpb1j4hBfJ/8A2JH+FI1Nijk/vH8Kf1aJRL6UeIPziv8AT+9hnlqFd429rP8AGj0EV5FUvpL4k/tpf6Y/sLTgkH6pfbc/fSWGPYol494g/wDNfypfkh1OFQjaJP4RT9HHsUy8W66XOaf+5j64NBtGg/0j4U1BdjPLrOol7WST/wBT/cUQo6D3U1Equc+XZOTh7kA20Pv91S0MfoZE7C8LsQx18qsUKLVhSe7J7IW8hVlJFrSRR8c5bw+KA7aJWI0VxdXX911sR91GlDto5tzD+SqVM0mFlEg1Yo4Abx0ZRlY+VhRKNInDJvRz+TD6agA9d1/+J99QUk+GaJJr2kO8Mx02Hu8dsmmZTYqb+IBvfzFKeOM/a5KZQTNDw2bAyxmVFeOYEZ491JuCpBta1+ml7bb1myxyR9V8F/Tym36N8Pz+BL+UqBprWbSd20iCkEkhIBsvqvU24pGdxcmKfCZZIljvnvqRe+3T7atwO5+twZOtjpxOjW8N4CfSlJvvYm599dGfUJKoHm5bl1FAFFgLCsnJFiHSgQkx0AJ7KgYkxUAGIqAOM85PfGz/AL1vcFH4Voh7KN2P2EUtTJnQ/wAkKj/qri/+T/8AtqnN5FOWco1pbR0fbyqhGZyb5DBpkQxQA4tACrUAGKABTAM0CH8HIqm7C/jTVEoVe5bRY2NhbILDar0o0alBPgkx8RG4QVJUPQgS8QUHMQL02kGhDGJxKSekbD++tRkkxSgqK6WEXsrAj11S47meUEuBvJUaIAFAghobkXpxdcl2OSRawcUU6BbVdGSNCmrHflIQi7ampSkkSu1uSJ2JNqFQJoMtcZQPWajYhlhbbWrL7hycu5l5aVsVJ2TZA9m2uAzXvp4Hf21zc7UJ0djpZa8dszXFuVzGbMgfS9wlvx/GoxzPuaXhxy5SZXRRhQFAIF9thf1VJty5HDHCHCLFIC2w0/vpVTdGir3Rc4CK0V9r/jVUuQXBI4fw8jFQsR9Fj/SQPvq7C/Wo5vib/sG0azLWs8wgWpANstACStMBOWkMPLQAkimBxHnOMLjsQBf07/xAN+NX4/ZRux+wilqZM3n5L8bHEuJMkkaX7K2d1W9u02uddxtVOVN8FGeLdUbf/EWG/aYP5qVTpfYz6JdhS8xYX9pg/mp8abi+w9Euw4vHsL+0w/zE+NGli0S7Cv8AEWEH/moP5qfGin2DRLsLHMOF/aYf5qfGimGmXYV/iDC/tMH81PjRpYaJdhX+IMJ+0wfzU+NFPsGiXYP8+4b9oh/mJ8adMWiXYUONYb9oh/mJ8aKYaJdhxeN4f9oh/mJ8aFY1rXcCcXw42ni/mL8alqY9WQek41Ew1ni/mJ8aHJiuYgcSh27eP+Yvxo1MeqXYWmPh/XR/xr8ajZF2xxeIxfrY/wCNfjSFT7Dny+L9Yn8a/Go1fIwxjY/1ifxL8aaFuOQ41FNw6X/eHxpp0NSaJJ4uD1T3ip6yfppEc4nvXDAeo0myLnZJPEm/SH2a09bH6WQ2MY2tmo1sPSyKPEMWmYWve1z02FqwZrc2zu9BJehTfvE47CM1tNvEfjVPDN8Gu5U4rloSa+i3q3+NSU2ietDUXBnS43AR2zAHoDpbxO29Jyb3LdaoVgonyRLb02A1H99Ki+WQckkXErH5Wq22iYk237yirem3lZyvEH/dn8UWRHlW+zz4kj10MBNqQBWosLEsR5+4/hRYxBcefuNABZwfb5GgDifPy24hP61//GlaYeyb8fsoz9SJBmmALUAC1AAtQALUAC1AAtQALUAKVbm330hBWpjBagAWpAC1AAtQAKABagAWoAFqABagA6ABQAVAAtQALUAFagBQc+J99KkAsTsPpN7zRSHYoYuT9Y/8R+NFILYa42T9Y/8AG3xopCbsV8vl/Wyfxt8aKQqQf5xm/XSfxt8aKQUgfnOf9dL/ABt8aKQUg/znP+vl/jb40UgpB/nbEfr5v5j/ABo0oVLsKHGMR+0TfzH+NGlBpXYUnHMUDcYmbT/1H+4nWjSuw6XYhYrEPIxd2LMd2JuTYW39QFNKiQ1Q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805056"/>
            <a:ext cx="8257949" cy="4639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1306" y="439948"/>
            <a:ext cx="349810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the message?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What persuasive technique(s)?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* Bandwagon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* Bait and Switch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* Celebrity Spokesperson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* Emotional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ppeal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* Glittering Generalities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* Humor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* Individuality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* Loaded Language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*Name-calling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* Plain Folk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* Product Comparison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Who is the target audience?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Is the ad effective? Explain.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958" y="345057"/>
            <a:ext cx="6400800" cy="7174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your groups: analyze and answer the four questions</a:t>
            </a:r>
            <a:endParaRPr lang="en-US" dirty="0"/>
          </a:p>
        </p:txBody>
      </p:sp>
      <p:sp>
        <p:nvSpPr>
          <p:cNvPr id="4" name="AutoShape 2" descr="data:image/jpeg;base64,/9j/4AAQSkZJRgABAQAAAQABAAD/2wCEAAkGBxMTEhUTEhIVFRUXGBgYGBgYFxgdHhgYGBcWGB0aGhgYHSggGh0lHRcVIjEiJSkrLi4uFx8zODMtNygtLisBCgoKDg0OGxAQGy0lHyUtLS0tLS0tLS0tLS0tLS0tLS0tLS0tLS0tLS0tLS0tLS0tLS0tLS0tLS0tLS0tLS0tLf/AABEIAKgBKwMBEQACEQEDEQH/xAAbAAAABwEAAAAAAAAAAAAAAAAAAQIDBAUGB//EAEsQAAIBAgQDBAUHCgUCBQUBAAECAwARBBIhMQUGQRMiUWEycYGR0RQjQmKhscEHFVJTVHKSk6LwFjOCsuEk0kNEY8Lic6Ozw/E0/8QAGwEAAgMBAQEAAAAAAAAAAAAAAAECAwQFBgf/xAA+EQACAgEDAgIGCQEHAwUAAAAAAQIRAxIhMQRRBUETIjJhcYEGFEKRobHB0fDhIyQzQ4KSomJy4hVSwtLx/9oADAMBAAIRAxEAPwDisGHzX1AsL6+sDS1yd6ZFsU2G+sPt+FFMWpATDXIGdR67/CnTC0B8LY2zKfUT8KKYWgvk/wBYfb8KVMdoI4f6w+34U6YWgdh9Zft+FGlhaD+Tj9Nf6v8Ato0sLQYw311/q/7aNLFqQDhfrp/V/wBtGhhqQRw/1l+34UaWPUgfJ/rr/V8KNLC0F2H11/q+FGlhaAIPrr/V8KNLC0DsPrr/AFf9tGlhqQXY/WH9Xwo0sNQOw+sP6vhRpYakDsPrD7fhSphqQXY/WH2/CjSw1A7H6w/q+FPSw1IHY/WH9XwpaWFoHZfWH9Xwo0sLQOx8x9vwp6WFg7LzH2/CjSwsLsvrD7fhSphYOz8x9tFMLCyedFMLBk86KHYMnnRTCwZPOihWDJRQ7Cy+dFBYMvnRQAtRQAy0UAqOMG92y6X2Op8NKACkUA6G+g6Hfw1pDE0CJOEGp9V/uqceSE+B4qPGrKKrE0DFaU6FuELUhhFaYBFKAsILQOxVqQgWphYRWgdiStKgsGWih2BVooGwylFCsGSigsLLQFh5aKCwiKBphWpBYKABamFhUgARQwEmkSQQFAwUUAKVAC1AWFQAdACaBhUqAFAB0AFSASaixhUAScJufV+IqcOSvJwPmrSschwkji6RO4va6oxF/C4HqpNoaTBPg5E9ON08Myst/eKLHTXI1TIh2oAMJ50CsMISQALk6ADck0wQ9+b5c2TspM1rlcjXt45bXt50th0xgj30AJIpjE0gCoGAUAPz4V0tnjdQdQWVhceIuNenvosGNUCDtQIdgwzvoiM5GpCqWNtr2FIENWoAK1MAEUDsI0gBamATCkNCSKQxNqQyZwvCh5FDeiCC3moOo0I3GntqvLPRGyLlR1vAco4X5MGPybNOSRE0YdogQSAJFcOoCge01kU3W0tyFyS5MDzfyuuHb5sg91mIV8y5VFyQT3lOmxv0sasx5pJ1IlCbbpmUrUWhGgEFQMFABUgBTAPMbW6VEBBqIwqAJGG3PqqcOSvJwPE1ays6P+SsythOLJEzZvkoyAMRZyJACNdDoNfIVXPksgRm5d4lPCmDkdXYr8sVJZu+ir20JysxK2IAY66XXa5otXY6dUM8T5amwvD5xLBhmKSws2ISUNIiyKuVAANVa99+p0Ohpp7kdO1FRPyjiUEuYJnhjWaaEMe0jjcAhmW2XQMpIDEgMLgU1JWJxdExOQMSXhj7TDZ8QnaQL22sq2J7nd8B9LKPPwNaHoZWYPgEpjlnZlgjhcRtJIXFpb+gojVmLi1zYab3p6kJRZ07FOy8w8MBY3OFgVrNcN83PfUHvC4B9lV/ZLHyv52MRi8GTg+IOIcO4TFgvMSe2hDSlFRRb0GPn+lptaT5Qu5WNyliQGFk7RYPlDQ3PaiHQ5yMuW9iGyZs1jtT1EdLG05ZlOQF4ld4TiEjZmDtCFZ82ilblUYhc2a3SjUGnYtucOW4MPgsBNE8ZeWNzIQ8h7Vg6qGQMLZQL/o79aUW7JNKjO8I4NLiO1KZQkKGSWRyQsaDS5sCSSdAACT4U26IpWbXmjCs/C+DxmZHLPilEhZyvelW1yy5hbRbEaWtaop7sk1sh7gX5PsVhsQO3w+DxNxLGInn+mIw9+6psQt2F+ngbUOVgo0ZPh3K8suF+V9rAkAcRuzuwKMQCAyqhJuCD3Q2/rtLV5EdNmw/J3wWfBcdw8ExAYo7XRrq6NDIVYHS4uOo3FRbuIRVSMRj+EssQxDSRASM+RMx7QhXKlsmW2W4Ot7aHqCKkmRrayrIqREIrQOx3DYZnYKilmPQC5pNpbsLNPwjkOeU2Y5TcDKAGNz53Cj3nbaskusgnUdy6OCbVvZGwwH5Lox6S5hf6chN/ZHlH31W805edfAb0R8i9j/J/hxb5mD+Upv7WuaV35sXpV2E4jkuAf8AksOw8kVfwqOl3tJlkc8eyM/iuBQpiY4oIezMikSLYWyl0C231zKdRY92otSum7Ks8oyqkXvHOXoopxHh3eNlTMSbMAfURfbz61OUEpbGeUaOacx4ksmIDks4yKuVWsV7QMzk2sosiix173lSxf4iZZhi3bRjSK3lok0gBTGFQAKABSAKkMD26X2Hvtr9tIBNICThRqfV+IqcOSrJwSCpq0rs3PIWKhjwnEUmxEUTYmDsY1fN6QD6nKpsvfGvkdKhJOyyEkhP5NuJRxSu2IxMcaLhpoIlbNe8pzi2VT3cxckn9KiUd9ghPuxXL2Lhg4ViYTPAZjiIpkjJfviBgSCclu9k08QwvaotNsepU9yw5p5oMs8+Kw+MRYMRFl7JY4xOSYghikLRFsuZbly1so0JNqaQSmqslx8SwoxnCJflcJTCYeOOYjtNGjVgbdzUHMLeo0aXXAOSvkg8W4hDiMFicGs8SuuOfExszFUljlz7MyizLn1U66aXqSi07oTkpbWTpOLYT868PxS4uIwwYeJHYiUENGrqe7kvr2gt6m26xp1Qala3KqLEYdcJxWP5VAXxE0MkQ+dIZYpmmIPzelwwA877b02m6BSW+5M5i5tMuJfGQ4tY4ZIgDEqIJw3ZBTDcxE2Lr6WbLlOmoAoUQc0HhOZIRBHDiXwuKwseGCAPGwxUchgt2UTBQLCQ5Qw0C3u1xqtLsepUUvHsRh5+G4D/AKhRJhoZo2i17QyM6lLC1slgSWvsLb6U0mmDkmhjk/iUS4TH4OR1jbFRxmN20XPC5bIzfRDA7nTxpteZGLXBZ8QxGHOB4Zh1xUJkw0spl/zLKJJRJcMEIcC1rjytca0qdt0O1S3LiDjWDHH5cd8qi7B0azZZb3MKxZcvZ3vmF/Cx9lLS6ByWrkz+EkhXg02DOJi7ZsUJQvztiiIsd83Z21K3A8CNtqel3dC1xrk1g4/g/wA74PF/K4uxhwoic5Zbh1SRbAdnrcyC3kre1U6oNUbW5mec8RhMXDFOksMeKiXsZIkWQRyog7jw9ywNtMptvb6Iu0mhScWuTDZKmV6jV8q8kS4qzuCkfSw7z/u32HmaqyZYwW4k2+Dp+D5PiiCxxgAfSAFwSOrE6uR56Vys3USyOlwdHp8Kh68uTSYDhKp95Nth5edKGNLnkebK+Cc0ZAFutqs3RjobcEbg00woYxEwQEsbAAkk9ANyfZRqCjMcnIcVi5MY4IRfQv0RbhB692Pnep4lcrILd2V/MOOumJmPpNe3qN7fZb3USlabIsVy3gR2ChgL5E38xnP2yMP9IrnZHcjrdJDTCzOc2/k8R7vhrI+5H0G9n0T5jTy61rw9ZKO090KeBS3icuxmDeJikilGG4P96jzFdOMlNWnsZGnF0xgipCBagArUDBalQBWoAXiowCAL+ip181B/GoDGaAJ3DVux/d/EVZj5Kc3sk3sqtaM2oV2dOhWJyUDsPs6KCxQXpQkKwxHQKw8lAWJEdMLDyUBYkpQOxPZ0h6iw4bwVpZoYX+a7YqEZ0ezZzlUiwuVLaZhpQ3SJRtuhrjPCmw88sDEM0TshIvYlTa4vrakt0EvVdEUJUiFiglAWKC2oFYAlAWFkpBZtuTeUc+WaYXB9CM/S8yPDwFZs2ZQROMXJ0dJWIhxEp2AZgPC+gJ9m3kT4VxsuRzludfp8Kxw1Pk0eDhG29TjHsRySfkSWisDpoLm3ifhV1GZ29xqZsoFrXt4CkyL2HFYEX8uv/wDalew1uYPnTjSTSjBxMDbvYhr6Kg1yE+PU+Vh1qO+wSxzrZFpxN1wmFWFWCvJ6e1wtreOnQX8b1LJLRBR82RWOTWyMlzsVXDxxpY5zqRruQN6qUxPG74ZecJkVUO2t26dWJH2EVlmq/A6uDeCRYEqwF6hOW+xYosoeYeWIcZHlk7kgvkkFrr8R5Vbh6hwdoqy40+TivGOESYaZ4ZRZlPsZejDyNdzFlWWOpHOyRcHRBIqwjYQWgdhZaQWBRQOxOKlLNc2vYDQW0AAGg8hVbJrgaoAseDLdj+7+IqzH7RR1Hslpkq1mQIpT3EEFoASVoGXvJPL3y7Fx4csUVszOw3CqCTlv1Og9t+lRbpWThHVKi1w/B8PPhMViY4cnySVDk7R7Swu1rMWJKuLXuth5bUt06J6YtN9jRz8nYH84vw9YpNYDIsplN0fLcAKAFI06336UtTqyWiGrSc24RgWnliiBAMrogJ2BcgX9l6sbooSt0bTi/LWDjbGwl4o2gQGBziFLzSKt3SSPOQMxvYBVtpvVak9i6UIq0PYLlPDyK69kyr8hOISV2ZJTMoBPzRfvRXNr5ANrE7k1Maxp/cQ+G8M4eOHR4vFQzljK8B7KQasIiwazaDUbA+/am3LVRGKhoUmW/MTIcbwYCLK3ZYEhs7Gydp6Fjv8Avb0RWzJTe8Rrj3CsNiZeLnsSkuGzyrKJGJZgzZlZD3MptpYAjxJpJtUOSUnL3HNQlW+ZmDC0gAVoEEBQMvuUuDdtJndcyKQAv6bnZfV1Ps8apy5VBWxxTeyOp8JlXvsSMid0t+m+xVfqDbTU+quHmyuUrZ2cXT+jS7/kW3DcMQSzekxuR4eAv5CwquD3LpvyRdYl8gAXS4ua0uVLYwzbsg8RxHZRGWQsV8Ad9reu5091Jva2GLG8klFeZEk7ZxnvlvsBl06/S3OvkKrbnLdHQWHCnpasw/OvPE2GiaJATOxyI2XQA/St1YbADQk+Vqv6e5tqXkRzYo40nHzEcg8nmH57EreUDt5y24OjxQsSDrcds53BWIa61u/IxSn28zn3MGPbHfK+ISDJdoYo1uDYtrYGwvZI21+tR5ll6Y+qU2DgNojc95j9lqrk+Tfhx2sfvb/Q7fy9DmwsEjEm8SkjzyAevxrm5sUsdyfm9iCyRcnBeRKVyBYHY7+X97Vkbt2XDBxI1LHYm/l7zSewkrKPnzhiT4RJbDtFICvbdT0LdBe29aukzvHk9z5KM2HWnHz8jCx8kzvB2weEfULgN8L+V69Et1aONr0umVqct4ooziFsqGx29the59lKmP0iImIwEiBWeNlVvRJBF7eFDBSRFK0iVkaXeq3yXR4E0hlty+t5G/dP3irMftGfqPZL35PVu1mMS8FMBvsaQWDsbmmKybwbHy4WdJ4TZ0NxcaHQggjqCCQfXSaT2JRk4u0WDcbtE8MUASKWQSTLnYmTKbhA2mVAegufOk1vZP0m1Jclx/jpzi/lpw0XbZOz9KS2W1tr+FLRtRL03raq3MundfPH83YhkAJOQg3WxOulhqan5FV72iy4lxrtmklMCLPKpWSQFjfMuViiHRGYaE67m1r1FKtibyXvW5anndjKJmw0TSNB8nlbM4zxkWsADaM7ai+3Slo8rJem3uiv4hzF2mF+THDRovaGUFS4yuVy6Le1sulvbvTUadkZZLjVDp5tucM74aN5MOsSK5ZtVhbOmg9E5rEkbgW0BIo0j9Lxa4Dj5ws+Lf5Kh+VgrKM8mzXLZddL39lGnjcPTbt1yZYp5VMpC7OkFhmKhhYFgLEAC5JAHmToKTYzonDuHdnGsSG1gVLDxI+cYeZBsD0ufCuP1mVuVHU6LGl67L/AImdYhpHDsLaM++YnY/8ANYG7OjK0r7mg+VKGANwW200v4X8anCDabXkZ5utiybvWLWsB/fsq7kzS3ZUczsksLxGRFNrrdgO8NV9lwKU5Ra5NPTxnGSkkZfC89wpCM7AMBZtR3beRO/8AetRTyezFG+eKPtN7GGGPlx/EYpIpBBZwYnkW+awN3GcEEKB16sLa2rZgxejjvyzLmnqpRWy/E6dj+DTLhpgMZDPDIsjSiaPJnEgJYieFu5obA5WsAB0rTwuTAmnJKtzgnFOIQHCQ4eIOHSWd5CcpVs+RUsw3sqeAGpoinyXTkrEYV+7h/wB9gfLVaqkt5HRxTWnD8X+h2DlzHf8ARRL+jmT15HZfuFYeqyRcVjS35/AoeFxzzl73+ZOTEXBtobbVz0qZfLgzUnMEUkoiUnPmurhSVbQqUlUnMuu5A00PlW+PTTjj9JJbfj8V5GR5k56YPf8AnJb47iSnCyRlCrFAqppo17HU6aWGo30tWPT/AGirg1RjJ1JmC5mUxkSRFlDBQ4B2ax19tvePOu34flbg4vyOV4hh05NXczi4h76M3j6R1PjW8xPgXiMQz+kxPtP40MiiGyVEtUiBOO8arfJojwIpEi75WW8rfuH/AHLU48mfqPZNZ2Aqy9zGNGGjUIQcPSsBMcXlUtQgux1pagAYadjEiOlqGLEVFgDJRYhLL5UWAClOwGmjp6gEiOlYCglGoQWWlYxWSiwLTlnC3lznZBf/AFHQfifZUZPYlFbm1WDsyXYE2FrDcsWIsLbZjl95NcHLK5HewR9RItMKCN7XJvoNNdNug6VTEtkTHzBlJY6Ne1jsAdANrnXU1dCSSpoonFvgq+O8x/OdkugsL+JJ1ANtgBqfHQeNRlJs19NgTWqRacLjRkubG/jba5/CxqEaZfP1dkYznXkT5Td8PGVO4bQA+y98p6G1aMGSWN+4ryqGWNN7oqeU+CFGaGRcPJP3bx/KezkCW1yK8Wj2Cm4IsUXawtvU1JWjnTuOz/oMcz4x5S2BTtIGCs8vaZ/RjztvcpHAsQ0yAlza+9SVPcjbT5Oe4iIqAxXLmFwPK5HU33BHs3OtTTscopIaw/rI1B08Rtp1/wCaGPGtzo3KmMIgV8wJLP3Nb3zEXHuJ9tcnqo3kr4HSxS1q5c2Wo4ipDAMpNiwRbBgRqe7v538qpeKaV1t38hqWNy0rn8R3l+CFDOwYWz3kYkad0X9QJZ/Gp55ZZxhFr4e8yY9EHOS7iTPG5WPL3bBh5gkgi3QqwIPqqqcJQ55/n5mmGTXG0VWMgMwkXIV7uUbEFrFwc46ZkVQLfSrf0clGSSd3/ODmdapyjqn5bf1MWkd9a65y7Ay6+2iwG2SlY7KzGxlXIIsdD7CoI+wiq2bYcIYpEjS8ix5p2H/pn/ctNPcz9R7PzNq8FOzJQT4bSiwoalg8qLFQyIfKnYBphDeiwoDYWiwoXDgtL2pWOgxg/KiwobOGPhRY6AMKadioQcKaLChD4U07QqGDBRYhS4eiwFphT4UWAqTCmnYUWPCkKxNbQs4F/C1gNfWxpS2i2y3GrZq55QiDTMFkygX1PZgDN5jpbxNcPHhlmbaO5OawpL3FzwrFLIpZTt79NtPCqZRcXTJRkpLYZxeOyksGUuWWwOuVRfUi9Tw45TkV5sqgjA8zSsspkLZs2p6agAbeoA++r8mHS6NXR9Rrh8BzgfNYByE6eB91UzxNKzUpRmzqcHFY3TMzi1r5r6W/vpvVkclrcyPG06Rx/wDKFxOCXEhQiMpU6kaqAQA4tsx72m3uq7AnTa2Fkio0pc72YQTMhYxsUurR2J3RwQy7Wta99t62IyzSZGaQ6Brm2gub6AnQA6WvfxqRG9h3C73AGlzpv/elQkXYkr44NHwlikY7x1uT5ksWGvuPupQxKcnJ/BfcZ+oytJRT9/4lljMYSGOoNwUbLlY2KknMo6ba+OlV4cMXNVv332FlzTUd3t5XyNZ5ZszFTsisRoGCgmxG172Ps9dXL0XTum6ptpfHt5lLWXPulfdltwooojzlgQCveXRSWLWzg2t5m3peenM6mUs024nRwpYYKMi1njZAWFupN77BSRb/AFZffWfBLTNMn1EdWNowuPwwWaVRsHa37pNx9hFeiT2PO1uRDEL0WAhoaLAocb6bev8ACom7H7KGKRM0nJM+SZza/ctb/UtVZsvo1Zt6Dw1dfN43LTSvi/d3RtDxK59D7f8Ais/1z/p/E6kvohL7Ob/j/wCQocTH6B94p/W49imX0R6nyyR/FfowNxBT9FvcPjT+tw95nl9FeuT2cX83+wS4qPz91T+tY+5TL6M+Ir7Cf+pfuSI8VH429h+FP6zj7lEvAfEI/wCU/k0/yYtsRFb0xUlmh3RRLwnro84Z/wC1j2Hkj6Ov8Qp+kj3RRLo+oj7WOS/0v9iSiqfA+2nqRS4tcoUuEWiyIXyQeFOwEthBtRYDbYMa09REjvw8Xo1CoWuAGlDYUL+TDpQmOgPhNKaYUR52ypYbqSR673H3CrauBZDZpjuOxHaSDswSCCwta1mYvvt9K3rrm9NKOOLjN+Z1M8JZGnHsSOF8VVVlBexKWX1kjUeY/GrM+LXKKXcoxy0xfwKxsWFIC7sbW8z1Jq7I44o2V4cUs09KLzCctRyrmmkbe9l0A099cuedzZ2sXTQw8bsqeN8hmRS+GY6ajORc+ogaX8708eRrngsyxTVLkwx4jjYpBhpWaO5CnMOhNiR0atccOGfrIxvPmh6si3498jw0KI8LTzvcySCdlcX2uSpQjawKafbVsY+RR6SSuSZlcHhxLOqDMFJvYkEgZb6kAC/TbrROWiDkWQjrmkztvBuRMK+HGbDxE665FLWsvU6nr1rDGc5K9TNE/RxlVGY4v+TULIyQNlJF1V9RrcDXcajzoXUyi6kWKMdNorsRw6WArGyBCqhQ1tNABdG69dd99BSlm1Klxd//AKLH08U9b3f5D2Hw/dXOBKQSbsW62/RI62386rjmnBvQ6styYMeSte9EuDDqRZVCgm+W5Ivt1NQyZpTdydix4IYk1EXiMNlPeAtcg2GljpY9T6vOoRk/LkjJJ88CWxcgjMRUvdcsbgXK5u7lf1DXN5eqrPUk9fD81+37GZqcYuHK8n+j/couNR/PnzjiP/21+FdpcHCfJAkjp2A0g1pWFGZ4gPnG9f4U0bMfsoj0yZf8of5j/uf+4Vk6z2F8T0X0aX94l/2/qjV1zj2xbcP5elmWNkKDtWZI1YkM5QXbKMtrDa5IF9KmscpceZizeIYsMpRlfqpOTXCvi9+fcrdB8P5dmmRXTJZy4QMSC3ZjMxHdsFG1yQL6URxykrQs/iOHDNwle1N8bXx53fuSew1BwWVlhYFB27MIwxINkvmci2iCx71RUG0n3LJ9bjjKcd/USul34S33b7Ej/DOI7ZcOVUSMzqASdkFy97eh4N1ttpT9FLVp8yr/ANT6f0LzJvSkn9/C59ruvxIXEcA0LZHK5uqgm6+Ga4FiRY23sdbbVGUXHZmvp+ojnjrhdd+/w3/nlZFtUS8LIPAUA9xYY9CR7TRbRU+nxS9qCfxSFCVv03/jb41JZJ92UPw/pJc4of7Y/sOrjJBs7+0k/fUvTT7lEvBeglzhj8lX5C14hJ+mfaF+FNdRk7lEvo74dL/Lr4OX7i14nIOq+74VL6zkM8vot0D4Ul8JfumOLxeTqEPsI/GpfW5+4ol9EujfEpr5p/8AxFDjB6oPeakusl2KJfRDF9nK/mk/1Q5+eB1j9zf8VL653RRL6Hy+zl/4/wBSJPi8xJy6Hzq+HiEFGmmUS+iXUL2ckfxX6MjRswRwt797Y/QJBPt1f3isuTJjyZlLy8wy+FdV0nTPW4+6m/1SG8NNcMt+7bMt9gwG1+gbb12rblSxyU4/P4HBg9ScH/GRVxylh08/WP8Amo9U9cLRf0D05afYu+HcwkjIdGG48fV4iuZLHW52ozT5NbwXHuyGza6k3118bdfGo7kMlF5xPlqCeOzosq7jNuD+kCNVPmpFaYpreJglK9pHC/ygcKGHxJiFzezAtqbEDQnqRtfwrXhlqTKZxqkZ/CYnspFk8Dr6jofsqycdUXEIT0zUmdm5c5vORFPesLAg7j31ypaobHR9Ep7ovsHiu2m7Q6EAAD1dT76zylcrHo0RoXzDh42gfOBoGbXwCn8bUIIcnPsCoNhfTwt+N6smTSZc4fDKLnqOv9/3pVb4I2xGJIJIHXWoxtEHFjmHwtzfyX7Cb/hTkyLdQMzzFETiTbokY28EX4131webfJXPAetAhl8Na9FjMjxIfOv6/wABU1wbIeyiMakSNByf/mP+7+IrH1nso9H9Gv8AHn/2/qjVVzme2RZ/n7EZVUOFCp2alURSqHdQwXML9bG5qeuRj+oYNTk43bt22033aun+gH47OYzF2nzZjEZQKoXIpLDQDQ3J7w1PWlrlVXsOPQYFP0mn1r1Xbu+P4uC14fgMXikMrMkUCxdkZZAEVYh9GOwufC43uQTrVkYTmr8qqzDnz9J0kljinKblq0rduXd/145oLis0yIZ0xLSrMvycyNFkLIq7RliTk01Isb773pSbS1J3e3H5EumhhyT9DLGouD10pWk2/tVW/ZO9uOCix+MeaRpJTd2tmNgL2AGw8gKqlJyds6mDBDBBY4KkuPzGKiWh0ACgZbcE5dnxVzGoVF9KRzlRbb97rbyvbrarIYpT4MPWeI4Ol2m7k+Irdv5fuTpOWEyF1xkZVQSWMbqCoIDNHa7SAEgXC213qfoVV6vzMsfFZ69MsLt8JNN35KXCi373fuJcPIrSx9phcXBiLbqLqQfDUmx8mtUl02pXCSZRPx5YcmjqMUofj+34WUcfAcSZuw7BxJuQRYAfpFjpl872qlY5Xprc6UvEOmWL02tOP82rm/cLxfCLBeylXEMzmPLErHvKqk5D9NRmHeAG4puHZ38BY+t1N+ki4JK7k1w3W/Z7cWV88ZViptcb2N7HwuNDby0qDNeOeuOpeY3SJgJoE2krZWxY49sDmsh7m/Q9ffY+yus+k0dPx63P9D5z1/i31rrPVfqLZfPz+f5UJxEDpoQdNjbQ/gRVylHIrRyXjlCVNFxyvy0+Na8kmSNNLqBmbaw8NLb261hzZY4m4x8zdgxymlN+Rr4fyfYRxo0pYnKDnF7+elvsrNHI2zXKktxpuUcZhO9h5O1A+i5sx16OBY+oj21bKHdV8CPpU9luQE/KrHGGVkdZVJUrl0zDQggHxvsbVNYcnkZ5Txvk5lxricmLnkncG5BPqF/+fZoK1QhoVFTerf7irgiMjKg3JA99TlJRTYY8bySUUXmAmaN3EZ+bQH2kaaes1lyRUopvlm6PqSnp9mK/L9zU8L4rOLFXUXG2Zr/YtY5xhwXxbfJK45xOQxshbV9GJ8LbDwqvHFarLJL1diVgcOAbga1GTsg1SJmOcDbT+9qiiKVkSKXvC43tp4XI3pPgGTExosmmrM+3lewohC5JfAoz+rCT9xmsXLnldx1Y29Q0H2Cu8eZQ2Rc60DDaIUmMwPG1tPIPP8BVkeDXj9lECpEzRcoenJ+6PvrJ1nso9J9Gf8ef/b+pqK5x7NB0EjYchcrLiCcRiNMPGTodA5Gpuf0F6+O3jWjBh17vhHB8Z8UfT/2GH23+F/q/L7+wXHOKzcTxC4fDC0I0jT0RYf8AiPbYAbaaCw3NE5vLLTFbeX7j6PpcXhmB5879d8vl7/ZXv/P4DfMXDFQGDtp5ZMPEhUkDsiHkRMkSgX3fe51QjppHJBLa26+4n0PVSm/S6IxjOTv/AN2ybuT48u3DvzHcFycAIxinZZZgSkKFQVRQSXldwQoAG1r9N72ccHGrl8L9yObxltyfTxTjHmTtpt8KKXL+f9YmF5djWJ8TiZWTDBmWLKB2k9iQCgOgBAvc+fTWorGtLlJ7fmX5PEskskcGCKeSk5X7MPjX8/Ik8f5dw2GSDNLKkkxDFXynsY+pYIt2YbabkHwp5MUYpb7v8CnovEup6mWRxjFxhttfrS8qt7Lz9yruTeAcp4fEzs8TyNg47XeSymR7XKrZVyqBa5Iv77iePBGcrT9VfiUdb4t1HTYVDIks0uEt9K4t7u2/IRxjmFcViI8LCMuDQkCNe6Jiilgp2srFQoH1r72ssmVTkor2fzH0vh8ukwS6jJvlfm99NtW/ik7b91cXdHxCZ0WTtWBnmyh1FrRRKwYJ3TZSSqdweiq66m1VSdc8v8DpdPCOSUfRr+zhbTf2pNVfvpN7vlvbgi8FM/boMMzLMxCqVNt/HxXqb3FgajDVqWnk09YsHoJPOk4JW7/nPY6LxbjwjmGFZVxDBc2KdiEQAC9mAU2jUEkr1LKNSxvsnkp6Oe/87Hkem8PeXC+oT0K6xpbv5br1n39zeySMfxfm6SQNHBHHhoTcERKFZx9ZhtfwH21nnnb2Wy9x6DpPB8eNrJmk5z/6naT9y/VmcFUHYDoEIx+Cd8O7roBa/mL972D41u6HGnkUn8vieT+kvifoofVcb9aXte5dvn+XxM3awINdtrY8GjS8JwkqQWuVJs5F9QjWK2seuptp6VcDqskXl2/jPQ9Fjaw7ljgZjDdo2yhtSL9fX46Vnk9b9Y2Y4qMdhyDmsRuGLFTe+oupOx9G/Smsb8hTlCqZc478qsKxHs3zORoBdrHy0+/7a1QhlezRzpvFynfwObcX4c6YczSFQZWvkvd7kjvnrluCoJ3Kt4VqiqaRRu7ZXRwZYC97Z7qN9QLfeQfdTu2N7bDXC+4rSdfRX1kan2D7xUMnrNRNXTepF5PPhE5Y8sSoAbubn7lH4+6qm7k32JzVQjiX2vWfwXBsMHKsKlHTs5F7pzqWAPlbbx0NqwyTbs2Rqit4hIdy2Ynra1vUDrUoLcm9luXUeNA1FgOnib61U0U1uJk4oua17kDNb22paNhX5DUjEEC93JBJvoBb8CQafkLlkvFTKFOXdVsp85PgL1Z00LyIxdfPTifvK2PD2rqtnAFJFR5AOdjpSGc55ne+Kl23Ue5FH4VbHg2Q9lFXUiRoeTz35P3R99ZOs9lHpfoz/jT+H6mprnns6HMNAXdY13dlQetiAPtNFbkck1jg5vhJv7tzpv5RMSuEwUWDh7ofun/6aWLXPizMt/G7VuzvRjUInkPA8b6vq59Tl3rf5vj7ldfIick8PdOHYjEYYZsTJmRbEAqFOXQk2BF2b2L4VDBF+jlKPJf4vnhPr8eHO6xxpv33v+y+8b/J8tsQuHExYRhpXyucrSaKEW2jKuYsxHpN4gCo9OvWUb95Lxt3gedwrU1FWt0ubfZuqXZdrZExHCZMXxM/LLxo8jKiHRnSPMQqDcLlW5fQam2pFJwc8vrl8Orx9J4d/dvWaSbfkm63b729lz32Rq8RwZsRxFe0CjD4REMUYK95mGhKj0VBW2tr9mLaXrQ8erJvwjiw6yPT9C9F+kyN6nvsl5X5vfy77+RgeY5GxGKy6NiJZAujXWIXypCCCQxF7uw0vt1vjytzl7/5sen8PjHpum1cY4xvjeXm5PzV8RT8ufI2fNURhw+H4ZhfTn7hP1Bq7Nb9Ikk+QatOVaYrFHlnA8Nms2fJ4h1HEN/n5JfDy99GW4zwvCxPJhY42eSKJmecuw+cCZgojHdyklF8e/vca55whFuKXHmdrpOq6rLCPUzklGUklClxdNt83Vv5Dn+GVw8AaaIz4lgGXDKzDJGTbOwTvNrYaaAn1mn6LRHdW+xB+KS6nNpxS0Y1ac2k7fZXsvnuy95f4VHgkxWLYhLM8cHa30UEi+1zc6aAkhdL3q3HBY1KfyRzeu6vJ10sPTLfZOenzf6Uvkm9+CjwWCjeGTETvIuFDEs2glxk1z/Coa9lGxub3BIpjBOLlLj8WzpZc+SGaODCk8tbL7OOP6uuX59q2Y41wzCw4JJmw5jnn/yo+1kbs1/TNyLmxGh6sNtac4QjBNqm/eHSdT1WbrHijk1Y4e09KVvt9/4J+4yFZj0IKANNwqVJIsthdRlZfx9R+NdDDkTjt5Hy3x7o8vTdZKU22pbpvz93xXHwowPHOGGGVk1tup8VO3t6eyuvjmpxs5CZcrxBXXMl9VQG+tiiBdrdNRXn8uNxm0+7PTdPkUsSaE4zEZksNx4a3Fh/fsNQjGmWqVoy3GJSB4E+PQfhW3DG2YOqntp82SuVuW5cRjIcMqkMxVnuP8uO4JZh0IHQ9SPGtEmZEkt2aT8p08c2MTD4ZF0Kxd0atkORLnqBdv4qrT5bLcceLKDnULFL2CDSMCO+muVVv7b3PtqUN9yOq9ysyaRRjrY+1jf7re6o3WqRu03oxr+X/Q2OE4b2mNw8beioVz7DnPtNlHtrCp+o2Tj6+WWT30vgtjfcUK3LCwYjcdbbBvjWaTNEE+DBcdhBBYRqreIZRf8A07n3VPFLfkumlRVYx2BIDWHTLofRF9d/dXWwdLFxUmec6rrMim4LahHBpCL2N2zZmuTexIHXpYXrL1calxsa+ilqhzuW8ZLGyKxa2wF98t7+77ax0bkyTHBIzZSpvcsb6dNN/AE++tfTR+0cbxPKnJQXkTI8CxBJyi3iRWqzliBBY0WMdC6UgOWc0i2Llt4j/atXw9k2Y/YRVVImaLk/0pPUv3msfWcI9N9Gf8XJ8F+ZpxWA9kPYWcxujr6SMrC/ipDD7RQiOSCyQlB8NNffsdH5ojj4rDFNhZV7WO94mYK1ny3U32IK6HY661syVmimnuvI8n4fLJ4VmljzxemX2km1t57fHfzXYxr8IxUQKOwhRvSDYiNVb1qH73uNZXCS2e3zPQrq+lytTitTXFQbf31t96EYWCCMhmxb5ht8njckeqSQoB7L0JRXL+7+IeSefKtMcSr/AK2q+5ajQ8CXhcsq55sYsxIyvK4UlulnS9j01NW4/Qt73Zy+sfieLE9MMbh5qKvb4P8ARA43gMCrSCDiciSNo4YyOr26PJGuvtzU5wxp+rIOkz9bKMXl6ZOK4pJNfBN/lRneCTDDYuF5LZY5FJKkMMuozKRuNb+zxqiDUZps6/VwfU9JOOPmSfOzvszb874SeSZMXhJY+zMPZmTtUXICzEsGYi1w1rjXetWdOUtcXtXc834Rmw48Uum6iL1arrS3ey2pLya89ij5OEAxcUOdWBbNJIdA7oCyRpfXKHAa51YqOgF6sOnWkdLxX0z6WeWmtqUfNJ7OTrzral7Kb87F85SGHGTTmVJJibQqhv2S5coZ+isBsv6RzdNTPtNyu35e4j4VH03SwwqDUF7Te2p3dLum+X22LvmrCxyYTAx/KEWEZcxLd5yVVQV8fSe7HQXvrtV2ZJwir2Od4blyY+p6ifo2571tst3d/cqS54RYcY4PFNisLhjJGuHhQv2IPeYqQO8NgtranU3bTcic8cZTjC9l5GTpery4emy59LeSbrV5K+3v/Lb4GM56x6yYiTvJK98gK6rFGh0VCRq7HViNrlRe5tlzyuT/AJsei8F6eUMEdnFc77OTfm+yXEV58sy9ZzuB0DJGAxRicMNtmHiPj1qcJ6XZy/FvDo9d07x/a5i/f+z4f9C747woYiMMliwF0PiD09RrqYM2h+5nymcJY5OE1TWzXZmCwi9jKyubZtvJvA/bUuuw2taOh0OfTLQ/MmYlQbFDlYkAeGpCi/S1z99c2HNM6mSSitSG+W8FFLNNisQQYcKCypp86yhmUeokAn94CujBRhE51ubcnz/PyNpyMowWBxHFsQQZJwBHpsHaw28SVJtsFqMnvXmJ+s0kZL8neHEmOlxT+hAksxJ2uBZdT5kVDI6SSLvsSl8l8/6GU4jiGmleQ/SYn2n+/sq6KpUVpFmsFsSB+it/cgrM3/ZfzudNrTnb7K/uiavguJHaKzHvMtgfMZT9ymsM1yWdKksMPgXmNxQIBO9UtOy7YyXEp80m97D7a0440iDkQVJY3111r0GJVFI8lnnqm5e8RCrCW67EWNvO3wrH10VVGzw9vW/gdp5cSKGECIqxIBZja9z09nnVGHHCrLM8pyl6xPmdXIzgMAbjQb1opGdxXLDmeF+6+Vhp3bCwqWzIuJExseGchTlU22FhpQ4xFoi9jI8QhRXIQ3H3VnlyZ5Unsch5s/8A9k37w/2ir8fsmvH7CKmpkzRcnDvSepfvNY+s4R6f6M+3k+C/M1AFc/zPYphUxgIv0pDsML5UDsVQARpDDAoAFqBbgyDwHupDthkUDDVR0oEwBRQAMg8BQArLQFgtQFhEjxoHuws48R76AaZo+WMXvCwNt1Ph4r+I9taMM/snh/pR4fF/3rG1fEl+T/R/L3ieauWhOM6Czj+r/mungzKtE+DxkZUZaPAYtFziBw0RVlcoxUlCGF/drWbNijjyWuDr483pcemXJlMZjZCzFwUcsS4taxbvaC2g1q1Qj5GV40OYnj2IkgjwzvmhjYsi6CxIOt7XO5621qWhLhklBrdMGA4iyxvAsnZJKVz3HpZbkAnwub+wVCUXepqyXpJpUx5OHyKV0zISO8puu/Xw9ooeSLRd081Oaiu/BIEwaedhsFYD3hRVUlUIo35JqU80l2f7FvFGciFdGWxB8xWRv1maoQ/s0i2fGKyXkW2mxvv1taqtLvYG+5A4CqPi4VyjKZFuOhANz9gNXpMzZpqMJNdmbjmrgmByXQrA9zbLc38io18bWrr4pSvuealRk+F8ILEeAYn1kAW+81i6y5ZNMTZ02aOHE5PnsaLD4fs/QYg9SOvrqMIaFSMeXPPJLU2FIXvfOx9pqe5W23yNxZla+vnY2otjT7kzD4mNb/NXLCxLG/uvtTvYsWSK8iJMik91bDwv8aiVN29jknOA/wCtm0tqv+xdfbv7a1Y/ZNmP2UU1qmTs0XJ5sZT+5/7qxdZwj1X0Y9rL8v1NKr1ho9a9hwQt0RvYp+FFMrfUYlzNL5ocXCSHaKT+BvhT0vsVS8Q6WPOWH+5fuPJwyY7RP7rffR6OXYpl4x0C5zR++/yHRwbEH/wj70+NP0cuxS/H/Do/5q+6X7Dy8vTnoo9bD8KfoZFL+k/h6+038Iv9aHV5am6mMe0/Cn6CRTL6WdEuIzfyX7jy8rv1lUewmn6B9zPL6X9OvZxS+9L9xyPlVr2MoPqT/wCVC6f3lMvpgvs4f+X/AIkuTkzKAWdtfAL/AM1P6rXLKZfS/P5Yo/e/6BpykotftD7vhUvqyM8vpb1j4hBfJ/8A2JH+FI1Nijk/vH8Kf1aJRL6UeIPziv8AT+9hnlqFd429rP8AGj0EV5FUvpL4k/tpf6Y/sLTgkH6pfbc/fSWGPYol494g/wDNfypfkh1OFQjaJP4RT9HHsUy8W66XOaf+5j64NBtGg/0j4U1BdjPLrOol7WST/wBT/cUQo6D3U1Equc+XZOTh7kA20Pv91S0MfoZE7C8LsQx18qsUKLVhSe7J7IW8hVlJFrSRR8c5bw+KA7aJWI0VxdXX911sR91GlDto5tzD+SqVM0mFlEg1Yo4Abx0ZRlY+VhRKNInDJvRz+TD6agA9d1/+J99QUk+GaJJr2kO8Mx02Hu8dsmmZTYqb+IBvfzFKeOM/a5KZQTNDw2bAyxmVFeOYEZ491JuCpBta1+ml7bb1myxyR9V8F/Tym36N8Pz+BL+UqBprWbSd20iCkEkhIBsvqvU24pGdxcmKfCZZIljvnvqRe+3T7atwO5+twZOtjpxOjW8N4CfSlJvvYm599dGfUJKoHm5bl1FAFFgLCsnJFiHSgQkx0AJ7KgYkxUAGIqAOM85PfGz/AL1vcFH4Voh7KN2P2EUtTJnQ/wAkKj/qri/+T/8AtqnN5FOWco1pbR0fbyqhGZyb5DBpkQxQA4tACrUAGKABTAM0CH8HIqm7C/jTVEoVe5bRY2NhbILDar0o0alBPgkx8RG4QVJUPQgS8QUHMQL02kGhDGJxKSekbD++tRkkxSgqK6WEXsrAj11S47meUEuBvJUaIAFAghobkXpxdcl2OSRawcUU6BbVdGSNCmrHflIQi7ampSkkSu1uSJ2JNqFQJoMtcZQPWajYhlhbbWrL7hycu5l5aVsVJ2TZA9m2uAzXvp4Hf21zc7UJ0djpZa8dszXFuVzGbMgfS9wlvx/GoxzPuaXhxy5SZXRRhQFAIF9thf1VJty5HDHCHCLFIC2w0/vpVTdGir3Rc4CK0V9r/jVUuQXBI4fw8jFQsR9Fj/SQPvq7C/Wo5vib/sG0azLWs8wgWpANstACStMBOWkMPLQAkimBxHnOMLjsQBf07/xAN+NX4/ZRux+wilqZM3n5L8bHEuJMkkaX7K2d1W9u02uddxtVOVN8FGeLdUbf/EWG/aYP5qVTpfYz6JdhS8xYX9pg/mp8abi+w9Euw4vHsL+0w/zE+NGli0S7Cv8AEWEH/moP5qfGin2DRLsLHMOF/aYf5qfGimGmXYV/iDC/tMH81PjRpYaJdhX+IMJ+0wfzU+NFPsGiXYP8+4b9oh/mJ8adMWiXYUONYb9oh/mJ8aKYaJdhxeN4f9oh/mJ8aFY1rXcCcXw42ni/mL8alqY9WQek41Ew1ni/mJ8aHJiuYgcSh27eP+Yvxo1MeqXYWmPh/XR/xr8ajZF2xxeIxfrY/wCNfjSFT7Dny+L9Yn8a/Go1fIwxjY/1ifxL8aaFuOQ41FNw6X/eHxpp0NSaJJ4uD1T3ip6yfppEc4nvXDAeo0myLnZJPEm/SH2a09bH6WQ2MY2tmo1sPSyKPEMWmYWve1z02FqwZrc2zu9BJehTfvE47CM1tNvEfjVPDN8Gu5U4rloSa+i3q3+NSU2ietDUXBnS43AR2zAHoDpbxO29Jyb3LdaoVgonyRLb02A1H99Ki+WQckkXErH5Wq22iYk237yirem3lZyvEH/dn8UWRHlW+zz4kj10MBNqQBWosLEsR5+4/hRYxBcefuNABZwfb5GgDifPy24hP61//GlaYeyb8fsoz9SJBmmALUAC1AAtQALUAC1AAtQALUAKVbm330hBWpjBagAWpAC1AAtQAKABagAWoAFqABagA6ABQAVAAtQALUAFagBQc+J99KkAsTsPpN7zRSHYoYuT9Y/8R+NFILYa42T9Y/8AG3xopCbsV8vl/Wyfxt8aKQqQf5xm/XSfxt8aKQUgfnOf9dL/ABt8aKQUg/znP+vl/jb40UgpB/nbEfr5v5j/ABo0oVLsKHGMR+0TfzH+NGlBpXYUnHMUDcYmbT/1H+4nWjSuw6XYhYrEPIxd2LMd2JuTYW39QFNKiQ1Q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1306" y="439948"/>
            <a:ext cx="3498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the message?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What persuasive technique(s)?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Who is the target audience?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Is it effective? Explain.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81276"/>
            <a:ext cx="8125783" cy="5413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958" y="1523682"/>
            <a:ext cx="26100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Bandwagon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Bait and Switch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Celebrity Spokesperson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Emotional Appeals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Glittering Generalities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0790" y="1581276"/>
            <a:ext cx="2422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Individuality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Loaded Language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Name-calling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Plain Folk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Product Comparisons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the Commercials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www.tubechop.com/watch/7678259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http://www.tubechop.com/watch/7678269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www.tubechop.com/watch/7678411</a:t>
            </a:r>
            <a:endParaRPr lang="en-US" dirty="0" smtClean="0"/>
          </a:p>
          <a:p>
            <a:r>
              <a:rPr lang="en-US">
                <a:hlinkClick r:id="rId5"/>
              </a:rPr>
              <a:t>http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www.tubechop.com/watch/7678424</a:t>
            </a:r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0</TotalTime>
  <Words>464</Words>
  <Application>Microsoft Office PowerPoint</Application>
  <PresentationFormat>Custom</PresentationFormat>
  <Paragraphs>130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Sales Direction 16X9</vt:lpstr>
      <vt:lpstr>Advertising</vt:lpstr>
      <vt:lpstr>Advertisements</vt:lpstr>
      <vt:lpstr>Advertisements: Reasons</vt:lpstr>
      <vt:lpstr>Types of Appeals: Logos, Pathos, Ethos</vt:lpstr>
      <vt:lpstr>Types of Techniques Used in Advertising</vt:lpstr>
      <vt:lpstr>Types of Techniques Used in Advertising</vt:lpstr>
      <vt:lpstr>Let’s Analyze this Advertisement:</vt:lpstr>
      <vt:lpstr>In your groups: analyze and answer the four questions</vt:lpstr>
      <vt:lpstr>Analyze the Commercials</vt:lpstr>
      <vt:lpstr>Your group will analyze one of the following:</vt:lpstr>
      <vt:lpstr>Print Advertisements</vt:lpstr>
      <vt:lpstr>Print Advertisements</vt:lpstr>
      <vt:lpstr>Print Advertisements</vt:lpstr>
      <vt:lpstr>Advertising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2016-02-03T06:21:10Z</dcterms:created>
  <dcterms:modified xsi:type="dcterms:W3CDTF">2016-02-09T17:10:51Z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